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65" r:id="rId4"/>
    <p:sldId id="268" r:id="rId5"/>
    <p:sldId id="277" r:id="rId6"/>
    <p:sldId id="278" r:id="rId7"/>
    <p:sldId id="267" r:id="rId8"/>
    <p:sldId id="272" r:id="rId9"/>
    <p:sldId id="273" r:id="rId10"/>
    <p:sldId id="27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800"/>
    <a:srgbClr val="DDA732"/>
    <a:srgbClr val="D05926"/>
    <a:srgbClr val="86C168"/>
    <a:srgbClr val="456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/>
    <p:restoredTop sz="86349"/>
  </p:normalViewPr>
  <p:slideViewPr>
    <p:cSldViewPr snapToGrid="0" snapToObjects="1">
      <p:cViewPr varScale="1">
        <p:scale>
          <a:sx n="95" d="100"/>
          <a:sy n="95" d="100"/>
        </p:scale>
        <p:origin x="1592" y="168"/>
      </p:cViewPr>
      <p:guideLst/>
    </p:cSldViewPr>
  </p:slideViewPr>
  <p:outlineViewPr>
    <p:cViewPr>
      <p:scale>
        <a:sx n="33" d="100"/>
        <a:sy n="33" d="100"/>
      </p:scale>
      <p:origin x="0" y="-5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3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D5B3581-17F8-AA4E-A880-D745E7C938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B69AAD-B889-1E44-8DE6-4701DF8E47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6CD9-5120-C341-9C1F-D3B0C27F5709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F0101C-BA39-4646-8434-0040BA57F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77476-ECB1-8E47-8FDB-5745E3DCA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1ABEA-43A5-0448-A574-C85AB9D17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94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C185-84D6-624B-943E-663A16E4128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734E-6EE9-CA4E-A095-F9A1E3A4A4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734E-6EE9-CA4E-A095-F9A1E3A4A4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3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734E-6EE9-CA4E-A095-F9A1E3A4A4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4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734E-6EE9-CA4E-A095-F9A1E3A4A4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9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OCRE/nntds-horizontal-ocre.png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LOGOS/LOGO%20NO-NTDs%20EN-FR/EN/NTNTDs%20-%20BLANC/nntds-horizontal-blanc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barambaye/Documents/BARA/TRAVAUX/LOGOS/LOGO%20NO-NTDs%20EN-FR/EN/NTNTDs%20-%20OCRE/nntds-horizontal-ocre.png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//Users/barambaye/Documents/BARA/TRAVAUX/No%20NTDs/Gabarits%20NoToNTDs/ArrPlan-NoNTDs.p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OCRE/nntds-horizontal-ocre.png" TargetMode="Externa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vertical-blanc.png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OCRE/nntds-horizontal-ocre.png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OCRE/nntds-horizontal-ocre.png" TargetMode="Externa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OCRE/nntds-horizontal-ocre.png" TargetMode="Externa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vertical-blanc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vertical-blanc.png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_Sienn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horizontal-blanc.png" TargetMode="Externa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_Sienn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horizontal-blanc.png" TargetMode="Externa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_Sienn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horizontal-blanc.png" TargetMode="Externa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vertical-blanc.png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rambaye/Documents/BARA/TRAVAUX/No%20NTDs/Gabarits%20NoToNTDs/ArrPlan-NoNTDs_Sienn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barambaye/Documents/BARA/TRAVAUX/LOGOS/LOGO%20NO-NTDs%20EN-FR/EN/NTNTDs%20-%20BLANC/nntds-vertical-blanc.png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-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D9144F-D814-474B-84F6-A38CEC46D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D37A22-D912-9240-B2B0-92F1BF3E3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/>
          <a:srcRect t="25810" b="25442"/>
          <a:stretch>
            <a:fillRect/>
          </a:stretch>
        </p:blipFill>
        <p:spPr>
          <a:xfrm>
            <a:off x="241903" y="224507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uvel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1F9B2-3EAB-DF40-8668-16F864D3B48E}"/>
              </a:ext>
            </a:extLst>
          </p:cNvPr>
          <p:cNvSpPr/>
          <p:nvPr userDrawn="1"/>
        </p:nvSpPr>
        <p:spPr>
          <a:xfrm>
            <a:off x="0" y="5511778"/>
            <a:ext cx="9144000" cy="1346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EA38281-C2BF-D848-919D-1220611836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587"/>
            <a:ext cx="9144000" cy="549919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Cliquer pour modifier l’image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27C8D3-63CF-F349-B65F-CA24E15E99F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15007" y="6170384"/>
            <a:ext cx="8113986" cy="492035"/>
          </a:xfrm>
        </p:spPr>
        <p:txBody>
          <a:bodyPr anchor="t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 TITRE DE SECTION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2C2340-4846-A04E-9CDC-115CB52F37B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3895413" y="5659771"/>
            <a:ext cx="1353173" cy="3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4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646579" y="1033029"/>
            <a:ext cx="6137910" cy="492035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75800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 TEXTE DU 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96B983-2D47-0240-A111-5E1DA9CCE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579" y="1809751"/>
            <a:ext cx="7763248" cy="46799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Cliquer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DAA6DD-BDDE-2B4E-BA05-78F009453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r:link="rId6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D536E8-C4CE-4F40-A226-A1EFDAA2D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r:link="rId8"/>
          <a:srcRect t="25810" b="25442"/>
          <a:stretch>
            <a:fillRect/>
          </a:stretch>
        </p:blipFill>
        <p:spPr>
          <a:xfrm>
            <a:off x="396278" y="141382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-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EE3D29-43E9-9F46-8105-F9DF0FD3350B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8650" y="1061520"/>
            <a:ext cx="6137910" cy="492035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75800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0582CAC-AB9F-EA40-AD5E-A2D031107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825625"/>
            <a:ext cx="3943350" cy="435133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189A675-C3E3-AA48-894A-3F005233E5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2338" y="1825625"/>
            <a:ext cx="3783012" cy="4351338"/>
          </a:xfrm>
        </p:spPr>
        <p:txBody>
          <a:bodyPr/>
          <a:lstStyle/>
          <a:p>
            <a:pPr lvl="0"/>
            <a:r>
              <a:rPr lang="fr-FR" dirty="0"/>
              <a:t>Cliquer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609610-D58D-5B49-B0EE-F617168E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24DF6D-58E7-8443-B223-65C26A93A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/>
          <a:srcRect t="25810" b="25442"/>
          <a:stretch>
            <a:fillRect/>
          </a:stretch>
        </p:blipFill>
        <p:spPr>
          <a:xfrm>
            <a:off x="396278" y="141382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. -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91B2B7-9B25-984D-9A82-2526676BFA05}"/>
              </a:ext>
            </a:extLst>
          </p:cNvPr>
          <p:cNvSpPr/>
          <p:nvPr userDrawn="1"/>
        </p:nvSpPr>
        <p:spPr>
          <a:xfrm>
            <a:off x="0" y="0"/>
            <a:ext cx="381952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B08F99-E74B-7148-8229-6BDE5CBDC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15376" t="11116" r="14201" b="59567"/>
          <a:stretch>
            <a:fillRect/>
          </a:stretch>
        </p:blipFill>
        <p:spPr>
          <a:xfrm rot="5400000">
            <a:off x="963930" y="2922270"/>
            <a:ext cx="6858000" cy="1013460"/>
          </a:xfrm>
          <a:prstGeom prst="rect">
            <a:avLst/>
          </a:prstGeom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DC3D885-77C0-5C45-B3D9-9E6F130A00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819526" cy="6858000"/>
          </a:xfrm>
          <a:noFill/>
        </p:spPr>
        <p:txBody>
          <a:bodyPr/>
          <a:lstStyle>
            <a:lvl1pPr algn="ctr"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fr-FR" dirty="0"/>
          </a:p>
          <a:p>
            <a:r>
              <a:rPr lang="fr-FR" dirty="0"/>
              <a:t>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FCB18-A3FA-4A4E-81B5-97EAF4111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3025" y="1380067"/>
            <a:ext cx="3581400" cy="523980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7846AB-7848-E944-8EE2-815A605D21A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147310" y="194805"/>
            <a:ext cx="3363829" cy="843119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75800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FE546-E2C7-9F43-8C18-58DB09131748}"/>
              </a:ext>
            </a:extLst>
          </p:cNvPr>
          <p:cNvSpPr/>
          <p:nvPr userDrawn="1"/>
        </p:nvSpPr>
        <p:spPr>
          <a:xfrm>
            <a:off x="3819525" y="0"/>
            <a:ext cx="66675" cy="6858000"/>
          </a:xfrm>
          <a:prstGeom prst="rect">
            <a:avLst/>
          </a:prstGeom>
          <a:solidFill>
            <a:srgbClr val="D0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5791FC-B116-8743-A2C7-ACF59ADEB6B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4090925" y="194805"/>
            <a:ext cx="544598" cy="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- typ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EE3D29-43E9-9F46-8105-F9DF0FD3350B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8650" y="1061520"/>
            <a:ext cx="6137910" cy="492035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75800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0582CAC-AB9F-EA40-AD5E-A2D031107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825625"/>
            <a:ext cx="2611855" cy="2208964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D762B3-E517-8143-97F6-AF72F3F43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122738"/>
            <a:ext cx="2611855" cy="365125"/>
          </a:xfrm>
        </p:spPr>
        <p:txBody>
          <a:bodyPr>
            <a:norm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Cliquer pour changer  le titre</a:t>
            </a:r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FFF96A1D-6926-5147-933A-78B7A5E583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3195" y="1830471"/>
            <a:ext cx="2611855" cy="2208964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D66F0153-F388-D044-AAB8-F0154AC62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598" y="1825625"/>
            <a:ext cx="2611855" cy="2208964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B734EC-154E-B246-94BB-C4B88DE0BF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650" y="4555873"/>
            <a:ext cx="2611855" cy="200390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>
                <a:effectLst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Changer le texte de la description :</a:t>
            </a:r>
            <a:br>
              <a:rPr lang="fr-FR" dirty="0"/>
            </a:br>
            <a:br>
              <a:rPr lang="fr-FR" dirty="0"/>
            </a:b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  <a:endParaRPr lang="fr-FR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A3CBDEE5-6B92-8B4B-BBDD-07ABD5DCC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3770" y="4122738"/>
            <a:ext cx="2611855" cy="365125"/>
          </a:xfrm>
        </p:spPr>
        <p:txBody>
          <a:bodyPr>
            <a:norm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Cliquer pour changer  le titre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4F25575-9AC8-864B-894C-37469BFDE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20790" y="4122738"/>
            <a:ext cx="2611855" cy="365125"/>
          </a:xfrm>
        </p:spPr>
        <p:txBody>
          <a:bodyPr>
            <a:norm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Cliquer pour changer  le titre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DA54F81A-68EC-364D-83B6-92A260FA88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01390" y="4555873"/>
            <a:ext cx="2611855" cy="2003903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Changer le texte de la description :</a:t>
            </a:r>
            <a:br>
              <a:rPr lang="fr-FR" dirty="0"/>
            </a:br>
            <a:br>
              <a:rPr lang="fr-FR" dirty="0"/>
            </a:b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  <a:endParaRPr lang="fr-FR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E2766F03-2DDD-A14F-B7B8-88261592BD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8410" y="4555873"/>
            <a:ext cx="2611855" cy="2003903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Changer le texte de la description :</a:t>
            </a:r>
            <a:br>
              <a:rPr lang="fr-FR" dirty="0"/>
            </a:br>
            <a:br>
              <a:rPr lang="fr-FR" dirty="0"/>
            </a:b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60CAF30-FFAA-8D47-BB34-F15F05DE1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EB6C52-C48D-3E4B-B983-593E77ECA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/>
          <a:srcRect t="25810" b="25442"/>
          <a:stretch>
            <a:fillRect/>
          </a:stretch>
        </p:blipFill>
        <p:spPr>
          <a:xfrm>
            <a:off x="396278" y="141382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0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Médias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1" y="1474965"/>
            <a:ext cx="2949178" cy="911772"/>
          </a:xfrm>
        </p:spPr>
        <p:txBody>
          <a:bodyPr anchor="b"/>
          <a:lstStyle>
            <a:lvl1pPr>
              <a:defRPr sz="3200">
                <a:solidFill>
                  <a:srgbClr val="C75800"/>
                </a:solidFill>
              </a:defRPr>
            </a:lvl1pPr>
          </a:lstStyle>
          <a:p>
            <a:r>
              <a:rPr lang="fr-FR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5081" y="1474965"/>
            <a:ext cx="4629150" cy="439402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Cliquer pour ajouter du texte, une image ou un média.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520087"/>
            <a:ext cx="2949178" cy="33489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6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modifier le texte
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eu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fugiat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nulla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pariatur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D9144F-D814-474B-84F6-A38CEC46D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010B95-AFA3-914D-BD55-5168C557C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/>
          <a:srcRect t="25810" b="25442"/>
          <a:stretch>
            <a:fillRect/>
          </a:stretch>
        </p:blipFill>
        <p:spPr>
          <a:xfrm>
            <a:off x="396278" y="141382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dia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289" y="1007533"/>
            <a:ext cx="7886700" cy="4232089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Cliquer pour ajouter du texte, une image ou un média.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2289" y="5418765"/>
            <a:ext cx="7884390" cy="9004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8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modifier la description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SN" dirty="0">
                <a:effectLst/>
                <a:latin typeface="Helvetica Neue" panose="02000503000000020004" pitchFamily="2" charset="0"/>
              </a:rPr>
              <a:t>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eu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fugiat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nulla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pariatur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D9144F-D814-474B-84F6-A38CEC46D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77862"/>
          <a:stretch>
            <a:fillRect/>
          </a:stretch>
        </p:blipFill>
        <p:spPr>
          <a:xfrm>
            <a:off x="0" y="6092692"/>
            <a:ext cx="9144000" cy="7653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B3D111-5687-5946-ABEE-126EAA8D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/>
          <a:srcRect t="25810" b="25442"/>
          <a:stretch>
            <a:fillRect/>
          </a:stretch>
        </p:blipFill>
        <p:spPr>
          <a:xfrm>
            <a:off x="396278" y="141382"/>
            <a:ext cx="2093227" cy="7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nette ou icone &amp;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D9144F-D814-474B-84F6-A38CEC46D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15376" t="11116" r="14201" b="59567"/>
          <a:stretch>
            <a:fillRect/>
          </a:stretch>
        </p:blipFill>
        <p:spPr>
          <a:xfrm rot="5400000">
            <a:off x="-2922270" y="2922270"/>
            <a:ext cx="6858000" cy="10134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964B7A-6489-D64C-BB7A-1C8B0553023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093871" y="194805"/>
            <a:ext cx="6137910" cy="843119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75800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 STYLE DU TITRE</a:t>
            </a:r>
            <a:endParaRPr lang="en-US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6745CF4B-0E82-5B45-B568-0765009F59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0150" y="1381125"/>
            <a:ext cx="752475" cy="7620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7C927172-F072-D544-B2F6-AA65FD6FB3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0150" y="2268855"/>
            <a:ext cx="752475" cy="762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</a:t>
            </a:r>
          </a:p>
          <a:p>
            <a:endParaRPr lang="fr-FR" dirty="0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1DE1F7CE-E055-9E4D-8546-F7271A2F6B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00150" y="3156585"/>
            <a:ext cx="752475" cy="762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</a:t>
            </a:r>
          </a:p>
          <a:p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2CA3D40B-D0A8-D34E-BBC0-B2D70CC9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4044315"/>
            <a:ext cx="752475" cy="762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</a:t>
            </a:r>
          </a:p>
          <a:p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3E4D3F27-F1E9-2045-BA34-AFCBB66915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0" y="4932045"/>
            <a:ext cx="752475" cy="762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647F64-5987-884D-B249-50E832B21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0" y="1381125"/>
            <a:ext cx="6610350" cy="762000"/>
          </a:xfrm>
        </p:spPr>
        <p:txBody>
          <a:bodyPr>
            <a:noAutofit/>
          </a:bodyPr>
          <a:lstStyle>
            <a:lvl1pPr>
              <a:defRPr lang="fr-SN" sz="1200" smtClean="0">
                <a:effectLst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fr-SN" dirty="0">
                <a:effectLst/>
                <a:latin typeface="Helvetica Neue" panose="02000503000000020004" pitchFamily="2" charset="0"/>
              </a:rPr>
              <a:t>Cliquer pour modifier la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descrition</a:t>
            </a:r>
            <a:r>
              <a:rPr lang="fr-SN" dirty="0">
                <a:effectLst/>
                <a:latin typeface="Helvetica Neue" panose="02000503000000020004" pitchFamily="2" charset="0"/>
              </a:rPr>
              <a:t>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BD4AED0C-4C94-8F44-A441-9BE2CB537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5500" y="2266950"/>
            <a:ext cx="6610350" cy="762000"/>
          </a:xfrm>
        </p:spPr>
        <p:txBody>
          <a:bodyPr>
            <a:noAutofit/>
          </a:bodyPr>
          <a:lstStyle>
            <a:lvl1pPr>
              <a:defRPr lang="fr-SN" sz="1200" smtClean="0">
                <a:effectLst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fr-SN" dirty="0">
                <a:effectLst/>
                <a:latin typeface="Helvetica Neue" panose="02000503000000020004" pitchFamily="2" charset="0"/>
              </a:rPr>
              <a:t>Cliquer pour modifier la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descrition</a:t>
            </a:r>
            <a:r>
              <a:rPr lang="fr-SN" dirty="0">
                <a:effectLst/>
                <a:latin typeface="Helvetica Neue" panose="02000503000000020004" pitchFamily="2" charset="0"/>
              </a:rPr>
              <a:t>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2AF86327-CB18-AB4B-9DC2-E1FC44E2BD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5500" y="3152775"/>
            <a:ext cx="6610350" cy="762000"/>
          </a:xfrm>
        </p:spPr>
        <p:txBody>
          <a:bodyPr>
            <a:noAutofit/>
          </a:bodyPr>
          <a:lstStyle>
            <a:lvl1pPr>
              <a:defRPr lang="fr-SN" sz="1200" smtClean="0">
                <a:effectLst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fr-SN" dirty="0">
                <a:effectLst/>
                <a:latin typeface="Helvetica Neue" panose="02000503000000020004" pitchFamily="2" charset="0"/>
              </a:rPr>
              <a:t>Cliquer pour modifier la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descrition</a:t>
            </a:r>
            <a:r>
              <a:rPr lang="fr-SN" dirty="0">
                <a:effectLst/>
                <a:latin typeface="Helvetica Neue" panose="02000503000000020004" pitchFamily="2" charset="0"/>
              </a:rPr>
              <a:t>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B0BF4D94-08FA-724B-9DA2-A25E46BB95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5500" y="4048125"/>
            <a:ext cx="6610350" cy="762000"/>
          </a:xfrm>
        </p:spPr>
        <p:txBody>
          <a:bodyPr>
            <a:noAutofit/>
          </a:bodyPr>
          <a:lstStyle>
            <a:lvl1pPr>
              <a:defRPr lang="fr-SN" sz="1200" smtClean="0">
                <a:effectLst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fr-SN" dirty="0">
                <a:effectLst/>
                <a:latin typeface="Helvetica Neue" panose="02000503000000020004" pitchFamily="2" charset="0"/>
              </a:rPr>
              <a:t>Cliquer pour modifier la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descrition</a:t>
            </a:r>
            <a:r>
              <a:rPr lang="fr-SN" dirty="0">
                <a:effectLst/>
                <a:latin typeface="Helvetica Neue" panose="02000503000000020004" pitchFamily="2" charset="0"/>
              </a:rPr>
              <a:t>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CDC4BA5B-0C34-8845-AC6A-DE4F140CA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5500" y="4933950"/>
            <a:ext cx="6610350" cy="762000"/>
          </a:xfrm>
        </p:spPr>
        <p:txBody>
          <a:bodyPr>
            <a:noAutofit/>
          </a:bodyPr>
          <a:lstStyle>
            <a:lvl1pPr>
              <a:defRPr lang="fr-SN" sz="1200" smtClean="0">
                <a:effectLst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fr-SN" dirty="0">
                <a:effectLst/>
                <a:latin typeface="Helvetica Neue" panose="02000503000000020004" pitchFamily="2" charset="0"/>
              </a:rPr>
              <a:t>Cliquer pour modifier la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descrition</a:t>
            </a:r>
            <a:r>
              <a:rPr lang="fr-SN" dirty="0">
                <a:effectLst/>
                <a:latin typeface="Helvetica Neue" panose="02000503000000020004" pitchFamily="2" charset="0"/>
              </a:rPr>
              <a:t>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tempor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incididunt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labore</a:t>
            </a:r>
            <a:r>
              <a:rPr lang="fr-SN" dirty="0">
                <a:effectLst/>
                <a:latin typeface="Helvetica Neue" panose="02000503000000020004" pitchFamily="2" charset="0"/>
              </a:rPr>
              <a:t> et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 magna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aliqua</a:t>
            </a:r>
            <a:r>
              <a:rPr lang="fr-SN" dirty="0">
                <a:effectLst/>
                <a:latin typeface="Helvetica Neue" panose="02000503000000020004" pitchFamily="2" charset="0"/>
              </a:rPr>
              <a:t>.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enim</a:t>
            </a:r>
            <a:r>
              <a:rPr lang="fr-SN" dirty="0">
                <a:effectLst/>
                <a:latin typeface="Helvetica Neue" panose="02000503000000020004" pitchFamily="2" charset="0"/>
              </a:rPr>
              <a:t> ad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minim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veniam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nostrud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exercitation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ullamco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laboris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nisi</a:t>
            </a:r>
            <a:r>
              <a:rPr lang="fr-SN" dirty="0">
                <a:effectLst/>
                <a:latin typeface="Helvetica Neue" panose="02000503000000020004" pitchFamily="2" charset="0"/>
              </a:rPr>
              <a:t> ut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aliquip</a:t>
            </a:r>
            <a:r>
              <a:rPr lang="fr-SN" dirty="0">
                <a:effectLst/>
                <a:latin typeface="Helvetica Neue" panose="02000503000000020004" pitchFamily="2" charset="0"/>
              </a:rPr>
              <a:t> ex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ea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consequat</a:t>
            </a:r>
            <a:r>
              <a:rPr lang="fr-SN" dirty="0">
                <a:effectLst/>
                <a:latin typeface="Helvetica Neue" panose="02000503000000020004" pitchFamily="2" charset="0"/>
              </a:rPr>
              <a:t>. Duis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aute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irure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reprehenderit</a:t>
            </a:r>
            <a:r>
              <a:rPr lang="fr-SN" dirty="0">
                <a:effectLst/>
                <a:latin typeface="Helvetica Neue" panose="02000503000000020004" pitchFamily="2" charset="0"/>
              </a:rPr>
              <a:t> in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voluptate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velit</a:t>
            </a:r>
            <a:r>
              <a:rPr lang="fr-SN" dirty="0">
                <a:effectLst/>
                <a:latin typeface="Helvetica Neue" panose="02000503000000020004" pitchFamily="2" charset="0"/>
              </a:rPr>
              <a:t> esse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cillum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dolore</a:t>
            </a:r>
            <a:r>
              <a:rPr lang="fr-SN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83F490-2A1C-7347-98FD-50F2EE60A29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202524" y="204579"/>
            <a:ext cx="544598" cy="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-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D4E1A42-022A-B148-9AF9-6C7E966F0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15376" t="11116" r="14201" b="59567"/>
          <a:stretch>
            <a:fillRect/>
          </a:stretch>
        </p:blipFill>
        <p:spPr>
          <a:xfrm rot="5400000">
            <a:off x="-2922270" y="2922270"/>
            <a:ext cx="6858000" cy="10134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E3341A-2D74-F345-80BB-5767C515E527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202524" y="299580"/>
            <a:ext cx="544598" cy="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5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-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D0CACA7C-ADF0-9044-8C3E-A200B61AE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052060"/>
          </a:xfrm>
          <a:pattFill prst="trellis">
            <a:fgClr>
              <a:schemeClr val="accent5">
                <a:lumMod val="75000"/>
              </a:schemeClr>
            </a:fgClr>
            <a:bgClr>
              <a:schemeClr val="tx1"/>
            </a:bgClr>
          </a:patt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l’image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30183-D219-2E4E-91F8-FF3AE5366909}"/>
              </a:ext>
            </a:extLst>
          </p:cNvPr>
          <p:cNvSpPr/>
          <p:nvPr userDrawn="1"/>
        </p:nvSpPr>
        <p:spPr>
          <a:xfrm>
            <a:off x="0" y="5052060"/>
            <a:ext cx="9144000" cy="1120615"/>
          </a:xfrm>
          <a:prstGeom prst="rect">
            <a:avLst/>
          </a:prstGeom>
          <a:solidFill>
            <a:srgbClr val="C7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B592F656-81B0-294D-B3D8-7379E9F15F8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42410" y="398191"/>
            <a:ext cx="1466849" cy="16494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75A499-89E1-054C-A8E0-7D21BC37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65959"/>
          <a:stretch>
            <a:fillRect/>
          </a:stretch>
        </p:blipFill>
        <p:spPr>
          <a:xfrm>
            <a:off x="0" y="5681211"/>
            <a:ext cx="9144000" cy="1176787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CFB0ABFD-D9CD-1645-AEB5-460181F39D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681" y="5216286"/>
            <a:ext cx="7894637" cy="79216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CLIQUER POUR MODIFIER LE TITRE PRINCIPAL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ADA5CE9B-89CD-314A-A61E-ABFC0B76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681" y="6234960"/>
            <a:ext cx="7894637" cy="792162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fr-FR" sz="1400" dirty="0"/>
              <a:t>Cliquer pour modifier le texte du sous-titre de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43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-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D0CACA7C-ADF0-9044-8C3E-A200B61AE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052060"/>
          </a:xfrm>
          <a:pattFill prst="trellis">
            <a:fgClr>
              <a:schemeClr val="accent5">
                <a:lumMod val="75000"/>
              </a:schemeClr>
            </a:fgClr>
            <a:bgClr>
              <a:schemeClr val="tx1"/>
            </a:bgClr>
          </a:patt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l’image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30183-D219-2E4E-91F8-FF3AE5366909}"/>
              </a:ext>
            </a:extLst>
          </p:cNvPr>
          <p:cNvSpPr/>
          <p:nvPr userDrawn="1"/>
        </p:nvSpPr>
        <p:spPr>
          <a:xfrm>
            <a:off x="0" y="5052060"/>
            <a:ext cx="9144000" cy="1120615"/>
          </a:xfrm>
          <a:prstGeom prst="rect">
            <a:avLst/>
          </a:prstGeom>
          <a:solidFill>
            <a:srgbClr val="C7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75A499-89E1-054C-A8E0-7D21BC37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873" r="2230" b="65959"/>
          <a:stretch>
            <a:fillRect/>
          </a:stretch>
        </p:blipFill>
        <p:spPr>
          <a:xfrm>
            <a:off x="0" y="5681211"/>
            <a:ext cx="9144000" cy="1176787"/>
          </a:xfrm>
          <a:prstGeom prst="rect">
            <a:avLst/>
          </a:prstGeom>
        </p:spPr>
      </p:pic>
      <p:sp>
        <p:nvSpPr>
          <p:cNvPr id="8" name="Espace réservé du texte 28">
            <a:extLst>
              <a:ext uri="{FF2B5EF4-FFF2-40B4-BE49-F238E27FC236}">
                <a16:creationId xmlns:a16="http://schemas.microsoft.com/office/drawing/2014/main" id="{5F4BB0D1-877E-3844-A8BC-EE7CA17039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1680" y="5216286"/>
            <a:ext cx="6507638" cy="7921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l"/>
            <a:r>
              <a:rPr lang="fr-FR" dirty="0"/>
              <a:t>CLIQUER POUR MODIFIER LE TITRE PRINCIPAL</a:t>
            </a:r>
          </a:p>
        </p:txBody>
      </p:sp>
      <p:sp>
        <p:nvSpPr>
          <p:cNvPr id="9" name="Espace réservé du texte 29">
            <a:extLst>
              <a:ext uri="{FF2B5EF4-FFF2-40B4-BE49-F238E27FC236}">
                <a16:creationId xmlns:a16="http://schemas.microsoft.com/office/drawing/2014/main" id="{2552DDFA-F211-5347-A912-7219FADE2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1680" y="6234961"/>
            <a:ext cx="6507638" cy="5087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Cliquer pour modifier le sous-titre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1572A8-CD00-A14E-A0FB-10C533BFE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4365625"/>
            <a:ext cx="1303338" cy="164306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5234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>
            <a:extLst>
              <a:ext uri="{FF2B5EF4-FFF2-40B4-BE49-F238E27FC236}">
                <a16:creationId xmlns:a16="http://schemas.microsoft.com/office/drawing/2014/main" id="{DBF81372-8923-E044-9EDF-61177E161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364" r="3828" b="24309"/>
          <a:stretch>
            <a:fillRect/>
          </a:stretch>
        </p:blipFill>
        <p:spPr>
          <a:xfrm rot="10800000">
            <a:off x="0" y="-148591"/>
            <a:ext cx="9144000" cy="15659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580" y="1332932"/>
            <a:ext cx="2843390" cy="53231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FB7BFC-A3AD-C94B-B408-B6977AD342E0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75307" y="256900"/>
            <a:ext cx="1637565" cy="42435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786746-A0B9-4E43-805A-B8BC3F32F998}"/>
              </a:ext>
            </a:extLst>
          </p:cNvPr>
          <p:cNvSpPr txBox="1"/>
          <p:nvPr userDrawn="1"/>
        </p:nvSpPr>
        <p:spPr>
          <a:xfrm rot="5400000">
            <a:off x="6364054" y="-1215309"/>
            <a:ext cx="1015663" cy="3461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SOMMAIRE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62DCA15-89FD-4844-99A5-54B7E3976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580" y="1950790"/>
            <a:ext cx="2923400" cy="1729669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5A44FD8-8E35-AD43-A4D1-D75B9DC85E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74970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A0794FD3-18CC-CC44-A1D5-6BC537DC5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4970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B7B92DF-E571-B04D-8A32-E6EB6B6BC3D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52135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EBD10710-0DE9-A74E-A58C-2035099DD9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2135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9958F38-E8DE-5840-9E44-4A2186B5FA5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28157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904EF63B-D159-C54E-8FAC-9D8187F935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157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C109072-29F2-5B46-91B8-95E730AD0A0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5580" y="4053272"/>
            <a:ext cx="2843390" cy="53231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D6B2D081-32D3-F34F-B0BE-38D684EE0E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5580" y="4671130"/>
            <a:ext cx="2923400" cy="1729669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BDCDE7E-2788-0440-A01C-1A061C90720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49707" y="473776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6" name="Espace réservé pour une image  9">
            <a:extLst>
              <a:ext uri="{FF2B5EF4-FFF2-40B4-BE49-F238E27FC236}">
                <a16:creationId xmlns:a16="http://schemas.microsoft.com/office/drawing/2014/main" id="{8E0E527E-2549-4A4F-880D-4DB8B1A320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49707" y="535562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F4BB04BE-C4F0-8E47-9BC3-74B3484FA9E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521357" y="473776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8" name="Espace réservé pour une image  9">
            <a:extLst>
              <a:ext uri="{FF2B5EF4-FFF2-40B4-BE49-F238E27FC236}">
                <a16:creationId xmlns:a16="http://schemas.microsoft.com/office/drawing/2014/main" id="{3725DF3B-9E79-9544-B6B4-23622DBCF9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21357" y="535562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55E5A6B-352A-6B45-86BC-08830AE6B29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281577" y="473776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50" name="Espace réservé pour une image  9">
            <a:extLst>
              <a:ext uri="{FF2B5EF4-FFF2-40B4-BE49-F238E27FC236}">
                <a16:creationId xmlns:a16="http://schemas.microsoft.com/office/drawing/2014/main" id="{F094E34C-D4B7-404A-A20D-1AB48344EA4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81577" y="535562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311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573AC96-74F8-B845-BAB7-DA4E46B6C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364" r="3828" b="24309"/>
          <a:stretch>
            <a:fillRect/>
          </a:stretch>
        </p:blipFill>
        <p:spPr>
          <a:xfrm rot="10800000">
            <a:off x="0" y="-148591"/>
            <a:ext cx="9144000" cy="15659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786746-A0B9-4E43-805A-B8BC3F32F998}"/>
              </a:ext>
            </a:extLst>
          </p:cNvPr>
          <p:cNvSpPr txBox="1"/>
          <p:nvPr userDrawn="1"/>
        </p:nvSpPr>
        <p:spPr>
          <a:xfrm rot="5400000">
            <a:off x="6364054" y="-1215309"/>
            <a:ext cx="1015663" cy="3461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SOMMAIRE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5A44FD8-8E35-AD43-A4D1-D75B9DC85E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74970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A0794FD3-18CC-CC44-A1D5-6BC537DC5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4970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B7B92DF-E571-B04D-8A32-E6EB6B6BC3D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49849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EBD10710-0DE9-A74E-A58C-2035099DD9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9849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9958F38-E8DE-5840-9E44-4A2186B5FA5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24728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904EF63B-D159-C54E-8FAC-9D8187F935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28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4348256-D81E-D446-8E41-E55CD112176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00091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6687B748-9322-2440-B2FC-8671BCF58C1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0091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7EA89F-5A4B-BA45-B3A2-D7411CD2E81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52127" y="201742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4" name="Espace réservé pour une image  9">
            <a:extLst>
              <a:ext uri="{FF2B5EF4-FFF2-40B4-BE49-F238E27FC236}">
                <a16:creationId xmlns:a16="http://schemas.microsoft.com/office/drawing/2014/main" id="{C6F2F661-2547-BE46-AB6D-F9C269F664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2127" y="263528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8782BD0-A578-A74A-8771-2C4FD129061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749707" y="442915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6" name="Espace réservé pour une image  9">
            <a:extLst>
              <a:ext uri="{FF2B5EF4-FFF2-40B4-BE49-F238E27FC236}">
                <a16:creationId xmlns:a16="http://schemas.microsoft.com/office/drawing/2014/main" id="{354F7DF3-4406-304D-8E3E-6D8C8CDC095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749707" y="504701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4A22B3B-38FA-6F47-8DB2-3BE87ED20CA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498497" y="442915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8" name="Espace réservé pour une image  9">
            <a:extLst>
              <a:ext uri="{FF2B5EF4-FFF2-40B4-BE49-F238E27FC236}">
                <a16:creationId xmlns:a16="http://schemas.microsoft.com/office/drawing/2014/main" id="{AC8920F3-DB0C-804C-9A5B-281108D4E30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498497" y="504701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8052105-1BD5-7040-9EF4-6CECED431D52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247287" y="442915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0" name="Espace réservé pour une image  9">
            <a:extLst>
              <a:ext uri="{FF2B5EF4-FFF2-40B4-BE49-F238E27FC236}">
                <a16:creationId xmlns:a16="http://schemas.microsoft.com/office/drawing/2014/main" id="{C4E3AF77-1299-A24E-91D0-EDB3047A44A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47287" y="504701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35C48C3-5640-C546-B48E-7B1ED7FCE135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2000917" y="442915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2" name="Espace réservé pour une image  9">
            <a:extLst>
              <a:ext uri="{FF2B5EF4-FFF2-40B4-BE49-F238E27FC236}">
                <a16:creationId xmlns:a16="http://schemas.microsoft.com/office/drawing/2014/main" id="{79463E7C-A30F-1F4B-9C3C-43E2F0F7A43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000917" y="504701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0F026BF-82D1-E345-BB1A-511E22D8CBD3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252127" y="442915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4" name="Espace réservé pour une image  9">
            <a:extLst>
              <a:ext uri="{FF2B5EF4-FFF2-40B4-BE49-F238E27FC236}">
                <a16:creationId xmlns:a16="http://schemas.microsoft.com/office/drawing/2014/main" id="{7379BDE3-D64F-9040-BE70-35060D9F68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27" y="5047017"/>
            <a:ext cx="164458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D358E58-E48F-7E43-BE05-AB6FFB36B0F9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75307" y="256900"/>
            <a:ext cx="1637565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typ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573AC96-74F8-B845-BAB7-DA4E46B6C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3364" r="3828" b="24309"/>
          <a:stretch>
            <a:fillRect/>
          </a:stretch>
        </p:blipFill>
        <p:spPr>
          <a:xfrm rot="10800000">
            <a:off x="0" y="-148591"/>
            <a:ext cx="9144000" cy="1565907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4348256-D81E-D446-8E41-E55CD112176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00847" y="3842205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7EA89F-5A4B-BA45-B3A2-D7411CD2E81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00847" y="3202553"/>
            <a:ext cx="1790345" cy="532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35C48C3-5640-C546-B48E-7B1ED7FCE135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400846" y="5357503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0F026BF-82D1-E345-BB1A-511E22D8CBD3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400847" y="4614125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1EECDBB-7576-5B4E-9750-5F4585657770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2536785" y="3853380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D1A7787-3D42-5B42-8E1D-16E2AE6A438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2536785" y="3213728"/>
            <a:ext cx="1790345" cy="532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18F9726-7A37-C941-9827-9AF49D4512A1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2536784" y="5368678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7D44757F-EEA9-5843-B572-4BE39AFF2BA9}"/>
              </a:ext>
            </a:extLst>
          </p:cNvPr>
          <p:cNvSpPr>
            <a:spLocks noGrp="1"/>
          </p:cNvSpPr>
          <p:nvPr>
            <p:ph type="body" sz="half" idx="44" hasCustomPrompt="1"/>
          </p:nvPr>
        </p:nvSpPr>
        <p:spPr>
          <a:xfrm>
            <a:off x="2536785" y="4625300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BAE8F03-B972-A647-B963-135E5DCF9734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4816873" y="3842016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E1822EE-C5EE-EA4B-AD0D-79EB40630874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4816873" y="3202364"/>
            <a:ext cx="1790345" cy="532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2DD8E64-2EFB-7C44-B042-23388D42155C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4816872" y="5357314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40B75A19-28C6-8140-8FE0-F97C2E42A1EB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4816873" y="4613936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9846BF56-12AA-5041-AC9B-B83859430C56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7096960" y="3842016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76D67174-7B81-284D-B896-692E160BCF95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7096960" y="3202364"/>
            <a:ext cx="1790345" cy="532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D4D9F777-ABF3-7440-8C9F-9577F0FD7DE0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7096959" y="5357314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D321D71-0EBE-B746-81F9-3D0CE4D378D0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7096960" y="4613936"/>
            <a:ext cx="1644585" cy="5323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55" name="Espace réservé pour une image  9">
            <a:extLst>
              <a:ext uri="{FF2B5EF4-FFF2-40B4-BE49-F238E27FC236}">
                <a16:creationId xmlns:a16="http://schemas.microsoft.com/office/drawing/2014/main" id="{56F5747C-AE3C-4B41-B504-20D48201047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7887" y="2040525"/>
            <a:ext cx="179034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6" name="Espace réservé pour une image  9">
            <a:extLst>
              <a:ext uri="{FF2B5EF4-FFF2-40B4-BE49-F238E27FC236}">
                <a16:creationId xmlns:a16="http://schemas.microsoft.com/office/drawing/2014/main" id="{E300FDE0-A86F-9444-9E9E-3A81531141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539107" y="2040525"/>
            <a:ext cx="179034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7" name="Espace réservé pour une image  9">
            <a:extLst>
              <a:ext uri="{FF2B5EF4-FFF2-40B4-BE49-F238E27FC236}">
                <a16:creationId xmlns:a16="http://schemas.microsoft.com/office/drawing/2014/main" id="{BBE029BD-424C-8F47-AD12-91E70541176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25107" y="2040525"/>
            <a:ext cx="179034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9">
            <a:extLst>
              <a:ext uri="{FF2B5EF4-FFF2-40B4-BE49-F238E27FC236}">
                <a16:creationId xmlns:a16="http://schemas.microsoft.com/office/drawing/2014/main" id="{AEE6EEB3-2123-1541-B6AB-5F71707CEAB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088247" y="2040525"/>
            <a:ext cx="1790345" cy="1045172"/>
          </a:xfrm>
          <a:pattFill prst="pct80">
            <a:fgClr>
              <a:srgbClr val="DDA732"/>
            </a:fgClr>
            <a:bgClr>
              <a:srgbClr val="C75800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IMAGE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1391D14-F263-0D4C-B4B2-4DE46879E74A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75307" y="256900"/>
            <a:ext cx="1637565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typ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7EA89F-5A4B-BA45-B3A2-D7411CD2E81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013548" y="745786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783CE66-90D4-F04A-A992-6EA7302F11F9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1289923" y="110718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2A65ECC-A3A3-5240-87E9-AFA1A11D7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l="15376" t="11116" r="14201" b="59567"/>
          <a:stretch>
            <a:fillRect/>
          </a:stretch>
        </p:blipFill>
        <p:spPr>
          <a:xfrm rot="5400000">
            <a:off x="-2922270" y="2922270"/>
            <a:ext cx="6858000" cy="101346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774B09-4528-6C45-97B5-360484B812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01246" y="299580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09" name="Text Placeholder 3">
            <a:extLst>
              <a:ext uri="{FF2B5EF4-FFF2-40B4-BE49-F238E27FC236}">
                <a16:creationId xmlns:a16="http://schemas.microsoft.com/office/drawing/2014/main" id="{F561A25D-4712-E144-B565-6B77FDC98389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2013548" y="2971465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111" name="Espace réservé du texte 3">
            <a:extLst>
              <a:ext uri="{FF2B5EF4-FFF2-40B4-BE49-F238E27FC236}">
                <a16:creationId xmlns:a16="http://schemas.microsoft.com/office/drawing/2014/main" id="{3D9C6149-55A0-5648-8B95-B886267CC8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01246" y="2525259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12" name="Text Placeholder 3">
            <a:extLst>
              <a:ext uri="{FF2B5EF4-FFF2-40B4-BE49-F238E27FC236}">
                <a16:creationId xmlns:a16="http://schemas.microsoft.com/office/drawing/2014/main" id="{C46EEDEA-E419-FA48-8828-E6A2EF50F9DA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2013548" y="5160930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113" name="Text Placeholder 3">
            <a:extLst>
              <a:ext uri="{FF2B5EF4-FFF2-40B4-BE49-F238E27FC236}">
                <a16:creationId xmlns:a16="http://schemas.microsoft.com/office/drawing/2014/main" id="{0CABDB70-BD00-BB45-A6BE-355AD78AB43E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1289922" y="5554728"/>
            <a:ext cx="3394139" cy="4038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endParaRPr lang="en-US" dirty="0"/>
          </a:p>
        </p:txBody>
      </p:sp>
      <p:sp>
        <p:nvSpPr>
          <p:cNvPr id="114" name="Espace réservé du texte 3">
            <a:extLst>
              <a:ext uri="{FF2B5EF4-FFF2-40B4-BE49-F238E27FC236}">
                <a16:creationId xmlns:a16="http://schemas.microsoft.com/office/drawing/2014/main" id="{AE2CA037-269F-0642-A0D1-D1B383B6B63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01246" y="4714724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9C81DA8E-5D57-B849-AB5E-045C6BF1FB91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1289923" y="1572135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1" name="Text Placeholder 3">
            <a:extLst>
              <a:ext uri="{FF2B5EF4-FFF2-40B4-BE49-F238E27FC236}">
                <a16:creationId xmlns:a16="http://schemas.microsoft.com/office/drawing/2014/main" id="{689D2C17-E472-1040-BEA2-94C0E51A9D4A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289923" y="3332865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2" name="Text Placeholder 3">
            <a:extLst>
              <a:ext uri="{FF2B5EF4-FFF2-40B4-BE49-F238E27FC236}">
                <a16:creationId xmlns:a16="http://schemas.microsoft.com/office/drawing/2014/main" id="{007F2D6F-11E2-F547-B7B7-82F5D620D537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1289923" y="377456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3" name="Text Placeholder 3">
            <a:extLst>
              <a:ext uri="{FF2B5EF4-FFF2-40B4-BE49-F238E27FC236}">
                <a16:creationId xmlns:a16="http://schemas.microsoft.com/office/drawing/2014/main" id="{1BEA7B2A-0728-8646-B918-76F540493F08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1289923" y="205013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4" name="Text Placeholder 3">
            <a:extLst>
              <a:ext uri="{FF2B5EF4-FFF2-40B4-BE49-F238E27FC236}">
                <a16:creationId xmlns:a16="http://schemas.microsoft.com/office/drawing/2014/main" id="{78283374-85D7-BA40-8ED4-D94C32C9F60B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1289923" y="425089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5" name="Text Placeholder 3">
            <a:extLst>
              <a:ext uri="{FF2B5EF4-FFF2-40B4-BE49-F238E27FC236}">
                <a16:creationId xmlns:a16="http://schemas.microsoft.com/office/drawing/2014/main" id="{32D03C75-2D38-D240-AAA3-4F6FD4B3298C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301246" y="6031058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1A52BF8D-ECEC-4A49-A5F0-04122B64651F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5981114" y="745786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137" name="Text Placeholder 3">
            <a:extLst>
              <a:ext uri="{FF2B5EF4-FFF2-40B4-BE49-F238E27FC236}">
                <a16:creationId xmlns:a16="http://schemas.microsoft.com/office/drawing/2014/main" id="{2CE5F01C-DB96-6D49-A8FF-F4C24DCBA705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5257489" y="110718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38" name="Espace réservé du texte 3">
            <a:extLst>
              <a:ext uri="{FF2B5EF4-FFF2-40B4-BE49-F238E27FC236}">
                <a16:creationId xmlns:a16="http://schemas.microsoft.com/office/drawing/2014/main" id="{FDAC5E61-BEC2-E04F-9A06-A5E0B25036C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268812" y="299580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6417E135-FDE8-5B4B-8A93-EFA3B2DA522F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5257489" y="1572135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E0CD3C78-AB85-1545-8181-4484F1A4A97E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981114" y="2566836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AFC1EA4F-2323-9D42-A1DE-80F87DA05DF7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5257489" y="292823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43" name="Espace réservé du texte 3">
            <a:extLst>
              <a:ext uri="{FF2B5EF4-FFF2-40B4-BE49-F238E27FC236}">
                <a16:creationId xmlns:a16="http://schemas.microsoft.com/office/drawing/2014/main" id="{AC42DB4B-E65F-5D47-8854-9491E436D8C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268812" y="2120630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44" name="Text Placeholder 3">
            <a:extLst>
              <a:ext uri="{FF2B5EF4-FFF2-40B4-BE49-F238E27FC236}">
                <a16:creationId xmlns:a16="http://schemas.microsoft.com/office/drawing/2014/main" id="{9E71F273-F182-724A-A266-C0021C12643F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5257489" y="3393185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45" name="Text Placeholder 3">
            <a:extLst>
              <a:ext uri="{FF2B5EF4-FFF2-40B4-BE49-F238E27FC236}">
                <a16:creationId xmlns:a16="http://schemas.microsoft.com/office/drawing/2014/main" id="{4FC27B81-81CB-9348-8C3E-7C175F343CC5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5981114" y="4294897"/>
            <a:ext cx="2659191" cy="319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20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CHAPITRE</a:t>
            </a:r>
            <a:endParaRPr lang="en-US" dirty="0"/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6FF299A0-EC86-F04D-BA69-5A0D65CD7746}"/>
              </a:ext>
            </a:extLst>
          </p:cNvPr>
          <p:cNvSpPr>
            <a:spLocks noGrp="1"/>
          </p:cNvSpPr>
          <p:nvPr>
            <p:ph type="body" sz="half" idx="80" hasCustomPrompt="1"/>
          </p:nvPr>
        </p:nvSpPr>
        <p:spPr>
          <a:xfrm>
            <a:off x="5257489" y="4656297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47" name="Espace réservé du texte 3">
            <a:extLst>
              <a:ext uri="{FF2B5EF4-FFF2-40B4-BE49-F238E27FC236}">
                <a16:creationId xmlns:a16="http://schemas.microsoft.com/office/drawing/2014/main" id="{3AB639D2-8D5A-CF4B-8ECE-34AE57D4638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268812" y="3848691"/>
            <a:ext cx="712303" cy="720110"/>
          </a:xfrm>
        </p:spPr>
        <p:txBody>
          <a:bodyPr>
            <a:noAutofit/>
          </a:bodyPr>
          <a:lstStyle>
            <a:lvl1pPr>
              <a:defRPr sz="6000" b="1" i="0">
                <a:latin typeface="Impact" panose="020B080603090205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148" name="Text Placeholder 3">
            <a:extLst>
              <a:ext uri="{FF2B5EF4-FFF2-40B4-BE49-F238E27FC236}">
                <a16:creationId xmlns:a16="http://schemas.microsoft.com/office/drawing/2014/main" id="{1DEACEAF-E27A-AC49-9601-73BC5A902FC3}"/>
              </a:ext>
            </a:extLst>
          </p:cNvPr>
          <p:cNvSpPr>
            <a:spLocks noGrp="1"/>
          </p:cNvSpPr>
          <p:nvPr>
            <p:ph type="body" sz="half" idx="82" hasCustomPrompt="1"/>
          </p:nvPr>
        </p:nvSpPr>
        <p:spPr>
          <a:xfrm>
            <a:off x="5257489" y="512124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49" name="Text Placeholder 3">
            <a:extLst>
              <a:ext uri="{FF2B5EF4-FFF2-40B4-BE49-F238E27FC236}">
                <a16:creationId xmlns:a16="http://schemas.microsoft.com/office/drawing/2014/main" id="{DB9DFC59-E62B-274B-85B4-01BCFF3D6445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5257489" y="5570697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50" name="Text Placeholder 3">
            <a:extLst>
              <a:ext uri="{FF2B5EF4-FFF2-40B4-BE49-F238E27FC236}">
                <a16:creationId xmlns:a16="http://schemas.microsoft.com/office/drawing/2014/main" id="{BCFDBC94-6EEE-9746-84DA-BDDCE0F96FEE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257489" y="6035646"/>
            <a:ext cx="3382816" cy="4038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SN" sz="12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 :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sit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consectetur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fr-SN" dirty="0">
                <a:effectLst/>
                <a:latin typeface="Helvetica Neue" panose="02000503000000020004" pitchFamily="2" charset="0"/>
              </a:rPr>
              <a:t>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elit</a:t>
            </a:r>
            <a:r>
              <a:rPr lang="fr-SN" dirty="0">
                <a:effectLst/>
                <a:latin typeface="Helvetica Neue" panose="02000503000000020004" pitchFamily="2" charset="0"/>
              </a:rPr>
              <a:t>,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sed</a:t>
            </a:r>
            <a:r>
              <a:rPr lang="fr-SN" dirty="0">
                <a:effectLst/>
                <a:latin typeface="Helvetica Neue" panose="02000503000000020004" pitchFamily="2" charset="0"/>
              </a:rPr>
              <a:t> do </a:t>
            </a:r>
            <a:r>
              <a:rPr lang="fr-SN" dirty="0" err="1">
                <a:effectLst/>
                <a:latin typeface="Helvetica Neue" panose="02000503000000020004" pitchFamily="2" charset="0"/>
              </a:rPr>
              <a:t>eiusmod</a:t>
            </a:r>
            <a:r>
              <a:rPr lang="fr-SN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B525F57-35BF-4643-B915-22B80F0CAFE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202524" y="299580"/>
            <a:ext cx="544598" cy="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uvea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273E046-F47D-7846-AC84-3306E97F956D}"/>
              </a:ext>
            </a:extLst>
          </p:cNvPr>
          <p:cNvGrpSpPr/>
          <p:nvPr userDrawn="1"/>
        </p:nvGrpSpPr>
        <p:grpSpPr>
          <a:xfrm>
            <a:off x="0" y="-1"/>
            <a:ext cx="9144000" cy="5562877"/>
            <a:chOff x="0" y="-1"/>
            <a:chExt cx="9144000" cy="5562877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C7DAA4E-B2E5-A54E-BC12-14164C0C87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r:link="rId3"/>
            <a:srcRect l="11296" r="11376"/>
            <a:stretch>
              <a:fillRect/>
            </a:stretch>
          </p:blipFill>
          <p:spPr>
            <a:xfrm rot="10800000">
              <a:off x="0" y="1365033"/>
              <a:ext cx="9144000" cy="419784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A6BE37D-0716-1A4A-B4E9-5B03A4C239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r:link="rId3"/>
            <a:srcRect l="11296" r="11376" b="24605"/>
            <a:stretch>
              <a:fillRect/>
            </a:stretch>
          </p:blipFill>
          <p:spPr>
            <a:xfrm rot="10800000">
              <a:off x="0" y="-1"/>
              <a:ext cx="9144000" cy="316495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275467"/>
            <a:ext cx="7886700" cy="1759990"/>
          </a:xfrm>
        </p:spPr>
        <p:txBody>
          <a:bodyPr anchor="ctr" anchorCtr="0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TITRE</a:t>
            </a:r>
            <a:br>
              <a:rPr lang="fr-FR" dirty="0"/>
            </a:br>
            <a:r>
              <a:rPr lang="fr-FR" dirty="0"/>
              <a:t>DU CHAPITRE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714127"/>
            <a:ext cx="7886700" cy="63304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rgbClr val="C75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texte du sous-titre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EAD575-4EE3-8E4A-AE3A-F9C5461424EC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4130648" y="487078"/>
            <a:ext cx="882703" cy="13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548306"/>
            <a:ext cx="7886700" cy="96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B7E4-84B3-8A46-84F0-0097799D235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0AC2-0C90-9740-A88E-0F3811BF8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4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1" r:id="rId3"/>
    <p:sldLayoutId id="2147483675" r:id="rId4"/>
    <p:sldLayoutId id="2147483669" r:id="rId5"/>
    <p:sldLayoutId id="2147483671" r:id="rId6"/>
    <p:sldLayoutId id="2147483672" r:id="rId7"/>
    <p:sldLayoutId id="2147483679" r:id="rId8"/>
    <p:sldLayoutId id="2147483663" r:id="rId9"/>
    <p:sldLayoutId id="2147483666" r:id="rId10"/>
    <p:sldLayoutId id="2147483662" r:id="rId11"/>
    <p:sldLayoutId id="2147483664" r:id="rId12"/>
    <p:sldLayoutId id="2147483674" r:id="rId13"/>
    <p:sldLayoutId id="2147483670" r:id="rId14"/>
    <p:sldLayoutId id="2147483668" r:id="rId15"/>
    <p:sldLayoutId id="2147483678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C75800"/>
          </a:solidFill>
          <a:latin typeface="Trebuchet MS" panose="020B070302020209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/Users/barambaye/Documents/BARA/TRAVAUX/LOGOS/LOGO%20NO-NTDs%20EN-FR/EN/NTNTDs%20-%20BLANC/nntds-vertical-blanc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/Users/barambaye/Documents/BARA/TRAVAUX/No%20NTDs/Gabarits%20NoToNTDs/Pics%20Vignette/Capture-d&#8217;e&#769;cran-2019-04-01-a&#768;-12.58.18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tontds.org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F05C2CD1-AF81-B845-96C4-F50476398E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r:link="rId4"/>
          <a:srcRect t="676" b="676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605241-C65C-7248-A454-D2E16C1C11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681" y="5365584"/>
            <a:ext cx="7894637" cy="58876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INSERT TITLE OF THE PRESENTATION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883357-7C2E-1C41-96CF-18EDDDB49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INSERT SUB-TITLE OF THE PRESENTATION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C6A085FE-7FFE-3348-A980-D097A84E34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r:link="rId6"/>
          <a:stretch>
            <a:fillRect/>
          </a:stretch>
        </p:blipFill>
        <p:spPr>
          <a:xfrm>
            <a:off x="373796" y="313524"/>
            <a:ext cx="1065410" cy="1649413"/>
          </a:xfrm>
        </p:spPr>
      </p:pic>
    </p:spTree>
    <p:extLst>
      <p:ext uri="{BB962C8B-B14F-4D97-AF65-F5344CB8AC3E}">
        <p14:creationId xmlns:p14="http://schemas.microsoft.com/office/powerpoint/2010/main" val="51986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E0A177-EBA9-5D4A-96B6-A60670A7D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</a:t>
            </a:r>
          </a:p>
          <a:p>
            <a:pPr>
              <a:lnSpc>
                <a:spcPct val="120000"/>
              </a:lnSpc>
            </a:pPr>
            <a:r>
              <a:rPr lang="fr-SN" dirty="0"/>
              <a:t>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</a:p>
          <a:p>
            <a:pPr>
              <a:lnSpc>
                <a:spcPct val="120000"/>
              </a:lnSpc>
            </a:pPr>
            <a:endParaRPr lang="fr-SN" dirty="0"/>
          </a:p>
          <a:p>
            <a:pPr>
              <a:lnSpc>
                <a:spcPct val="120000"/>
              </a:lnSpc>
            </a:pPr>
            <a:r>
              <a:rPr lang="fr-SN" dirty="0" err="1"/>
              <a:t>Excepteur</a:t>
            </a:r>
            <a:r>
              <a:rPr lang="fr-SN" dirty="0"/>
              <a:t> </a:t>
            </a:r>
            <a:r>
              <a:rPr lang="fr-SN" dirty="0" err="1"/>
              <a:t>sint</a:t>
            </a:r>
            <a:r>
              <a:rPr lang="fr-SN" dirty="0"/>
              <a:t> </a:t>
            </a:r>
            <a:r>
              <a:rPr lang="fr-SN" dirty="0" err="1"/>
              <a:t>occaecat</a:t>
            </a:r>
            <a:r>
              <a:rPr lang="fr-SN" dirty="0"/>
              <a:t> </a:t>
            </a:r>
            <a:r>
              <a:rPr lang="fr-SN" dirty="0" err="1"/>
              <a:t>cupidatat</a:t>
            </a:r>
            <a:r>
              <a:rPr lang="fr-SN" dirty="0"/>
              <a:t> non </a:t>
            </a:r>
            <a:r>
              <a:rPr lang="fr-SN" dirty="0" err="1"/>
              <a:t>proident</a:t>
            </a:r>
            <a:r>
              <a:rPr lang="fr-SN" dirty="0"/>
              <a:t>, </a:t>
            </a:r>
            <a:r>
              <a:rPr lang="fr-SN" dirty="0" err="1"/>
              <a:t>sunt</a:t>
            </a:r>
            <a:r>
              <a:rPr lang="fr-SN" dirty="0"/>
              <a:t> in culpa qui officia </a:t>
            </a:r>
            <a:r>
              <a:rPr lang="fr-SN" dirty="0" err="1"/>
              <a:t>deserunt</a:t>
            </a:r>
            <a:r>
              <a:rPr lang="fr-SN" dirty="0"/>
              <a:t> mollit </a:t>
            </a:r>
            <a:r>
              <a:rPr lang="fr-SN" dirty="0" err="1"/>
              <a:t>anim</a:t>
            </a:r>
            <a:r>
              <a:rPr lang="fr-SN" dirty="0"/>
              <a:t> id est </a:t>
            </a:r>
            <a:r>
              <a:rPr lang="fr-SN" dirty="0" err="1"/>
              <a:t>laborum</a:t>
            </a:r>
            <a:r>
              <a:rPr lang="fr-SN" dirty="0"/>
              <a:t>.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DE773CE-BAF0-5B4E-9216-915E2E69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INSERT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CB30B-2FDF-C143-BCC6-9152A300385B}"/>
              </a:ext>
            </a:extLst>
          </p:cNvPr>
          <p:cNvSpPr/>
          <p:nvPr/>
        </p:nvSpPr>
        <p:spPr>
          <a:xfrm>
            <a:off x="0" y="0"/>
            <a:ext cx="383689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9430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F97E2-D138-1948-81E6-4B521AE7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87544"/>
            <a:ext cx="7886700" cy="1759990"/>
          </a:xfrm>
        </p:spPr>
        <p:txBody>
          <a:bodyPr/>
          <a:lstStyle/>
          <a:p>
            <a:r>
              <a:rPr lang="fr-FR" sz="4400" dirty="0"/>
              <a:t>JOIN US TO SAY </a:t>
            </a:r>
            <a:r>
              <a:rPr lang="fr-FR" dirty="0"/>
              <a:t>#</a:t>
            </a:r>
            <a:r>
              <a:rPr lang="fr-FR" dirty="0" err="1"/>
              <a:t>NoToNTDs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8C681B-5085-7B43-AC39-443348EAE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>
                <a:hlinkClick r:id="rId2"/>
              </a:rPr>
              <a:t>www.notontds.org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991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286A65-BC36-7A42-9B6C-7A3CE5715ED6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5AAA1-0DAA-F54A-A644-E1165214303D}"/>
              </a:ext>
            </a:extLst>
          </p:cNvPr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r>
              <a:rPr lang="fr-FR" dirty="0"/>
              <a:t>TITRE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6FC18A-0926-C84B-BBC4-3FF3614A4A27}"/>
              </a:ext>
            </a:extLst>
          </p:cNvPr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66C50D-8DE7-1246-8127-2717CD1D2C85}"/>
              </a:ext>
            </a:extLst>
          </p:cNvPr>
          <p:cNvSpPr>
            <a:spLocks noGrp="1"/>
          </p:cNvSpPr>
          <p:nvPr>
            <p:ph type="body" sz="half" idx="40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70EE274-CF37-F543-9017-A7D97ED01AFE}"/>
              </a:ext>
            </a:extLst>
          </p:cNvPr>
          <p:cNvSpPr>
            <a:spLocks noGrp="1"/>
          </p:cNvSpPr>
          <p:nvPr>
            <p:ph type="body" sz="half" idx="41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9656B5F-F694-6044-AB19-89C86BCBE9EA}"/>
              </a:ext>
            </a:extLst>
          </p:cNvPr>
          <p:cNvSpPr>
            <a:spLocks noGrp="1"/>
          </p:cNvSpPr>
          <p:nvPr>
            <p:ph type="body" sz="half" idx="42"/>
          </p:nvPr>
        </p:nvSpPr>
        <p:spPr/>
        <p:txBody>
          <a:bodyPr/>
          <a:lstStyle/>
          <a:p>
            <a:r>
              <a:rPr lang="fr-FR" dirty="0"/>
              <a:t>TITRE CHAPITRE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A7AC36F-F828-4546-B7A2-AACD761BB204}"/>
              </a:ext>
            </a:extLst>
          </p:cNvPr>
          <p:cNvSpPr>
            <a:spLocks noGrp="1"/>
          </p:cNvSpPr>
          <p:nvPr>
            <p:ph type="body" sz="half" idx="43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F83FD19-EA4B-6540-874C-0660DE4A6F8A}"/>
              </a:ext>
            </a:extLst>
          </p:cNvPr>
          <p:cNvSpPr>
            <a:spLocks noGrp="1"/>
          </p:cNvSpPr>
          <p:nvPr>
            <p:ph type="body" sz="half" idx="44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586ED58-E7C3-4E4C-83CB-740484FDA290}"/>
              </a:ext>
            </a:extLst>
          </p:cNvPr>
          <p:cNvSpPr>
            <a:spLocks noGrp="1"/>
          </p:cNvSpPr>
          <p:nvPr>
            <p:ph type="body" sz="half" idx="45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DF0421-E932-364D-88B8-3C7E12B254DC}"/>
              </a:ext>
            </a:extLst>
          </p:cNvPr>
          <p:cNvSpPr>
            <a:spLocks noGrp="1"/>
          </p:cNvSpPr>
          <p:nvPr>
            <p:ph type="body" sz="half" idx="46"/>
          </p:nvPr>
        </p:nvSpPr>
        <p:spPr/>
        <p:txBody>
          <a:bodyPr/>
          <a:lstStyle/>
          <a:p>
            <a:r>
              <a:rPr lang="fr-FR" dirty="0"/>
              <a:t>TITRE CHAPITRE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288775-F9A1-884D-8D30-F5227EF3C64A}"/>
              </a:ext>
            </a:extLst>
          </p:cNvPr>
          <p:cNvSpPr>
            <a:spLocks noGrp="1"/>
          </p:cNvSpPr>
          <p:nvPr>
            <p:ph type="body" sz="half" idx="47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9A149D8-56D2-DD46-9D22-2C78777085BB}"/>
              </a:ext>
            </a:extLst>
          </p:cNvPr>
          <p:cNvSpPr>
            <a:spLocks noGrp="1"/>
          </p:cNvSpPr>
          <p:nvPr>
            <p:ph type="body" sz="half" idx="48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FCF57E5-8ADA-A542-A7D2-1FA9B4E111E1}"/>
              </a:ext>
            </a:extLst>
          </p:cNvPr>
          <p:cNvSpPr>
            <a:spLocks noGrp="1"/>
          </p:cNvSpPr>
          <p:nvPr>
            <p:ph type="body" sz="half" idx="49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FFC0CF8-C00D-E54D-9A9D-C1D768E49710}"/>
              </a:ext>
            </a:extLst>
          </p:cNvPr>
          <p:cNvSpPr>
            <a:spLocks noGrp="1"/>
          </p:cNvSpPr>
          <p:nvPr>
            <p:ph type="body" sz="half" idx="50"/>
          </p:nvPr>
        </p:nvSpPr>
        <p:spPr/>
        <p:txBody>
          <a:bodyPr/>
          <a:lstStyle/>
          <a:p>
            <a:r>
              <a:rPr lang="fr-FR" dirty="0"/>
              <a:t>TITRE CHAPITRE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5657DD2-6A65-5E4C-B4F9-9AAAECB64C86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81F2C88-C9A2-3A44-B117-05947AEDE0AA}"/>
              </a:ext>
            </a:extLst>
          </p:cNvPr>
          <p:cNvSpPr>
            <a:spLocks noGrp="1"/>
          </p:cNvSpPr>
          <p:nvPr>
            <p:ph type="body" sz="half" idx="52"/>
          </p:nvPr>
        </p:nvSpPr>
        <p:spPr/>
        <p:txBody>
          <a:bodyPr/>
          <a:lstStyle/>
          <a:p>
            <a:r>
              <a:rPr lang="fr-FR" dirty="0"/>
              <a:t>Titre section</a:t>
            </a:r>
          </a:p>
          <a:p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87EAB-34F0-B34B-BE3B-E87635A7183E}"/>
              </a:ext>
            </a:extLst>
          </p:cNvPr>
          <p:cNvSpPr/>
          <p:nvPr/>
        </p:nvSpPr>
        <p:spPr>
          <a:xfrm>
            <a:off x="327965" y="1910709"/>
            <a:ext cx="1790345" cy="1172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FC4882-5599-8641-81C7-DAC8D91C526E}"/>
              </a:ext>
            </a:extLst>
          </p:cNvPr>
          <p:cNvSpPr/>
          <p:nvPr/>
        </p:nvSpPr>
        <p:spPr>
          <a:xfrm>
            <a:off x="2454676" y="1910709"/>
            <a:ext cx="1790345" cy="1172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C3EAF-1501-0648-AC38-2B36E32D16E8}"/>
              </a:ext>
            </a:extLst>
          </p:cNvPr>
          <p:cNvSpPr/>
          <p:nvPr/>
        </p:nvSpPr>
        <p:spPr>
          <a:xfrm>
            <a:off x="4743991" y="1910520"/>
            <a:ext cx="1790345" cy="1172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B315A9-58A4-AC49-89C1-E985AEEC9FD8}"/>
              </a:ext>
            </a:extLst>
          </p:cNvPr>
          <p:cNvSpPr/>
          <p:nvPr/>
        </p:nvSpPr>
        <p:spPr>
          <a:xfrm>
            <a:off x="7024078" y="1910520"/>
            <a:ext cx="1790345" cy="1172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66A9DC8-11A9-7E43-8EAD-648C23CF288D}"/>
              </a:ext>
            </a:extLst>
          </p:cNvPr>
          <p:cNvSpPr txBox="1">
            <a:spLocks/>
          </p:cNvSpPr>
          <p:nvPr/>
        </p:nvSpPr>
        <p:spPr>
          <a:xfrm>
            <a:off x="2731465" y="275521"/>
            <a:ext cx="6137910" cy="49203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C75800"/>
                </a:solidFill>
                <a:latin typeface="Trebuchet MS" panose="020B070302020209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fr-FR" dirty="0">
                <a:solidFill>
                  <a:schemeClr val="bg1"/>
                </a:solidFill>
              </a:rPr>
              <a:t>INSERT TITLE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B0DF22-687D-D942-98DA-AED2C1155161}"/>
              </a:ext>
            </a:extLst>
          </p:cNvPr>
          <p:cNvSpPr txBox="1"/>
          <p:nvPr/>
        </p:nvSpPr>
        <p:spPr>
          <a:xfrm>
            <a:off x="247282" y="1290917"/>
            <a:ext cx="341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75800"/>
                </a:solidFill>
                <a:latin typeface="Trebuchet MS" panose="020B070302020209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9482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67996-85C6-3340-9E26-E8D2E192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40" y="1142178"/>
            <a:ext cx="6137910" cy="492035"/>
          </a:xfrm>
        </p:spPr>
        <p:txBody>
          <a:bodyPr>
            <a:normAutofit fontScale="90000"/>
          </a:bodyPr>
          <a:lstStyle/>
          <a:p>
            <a:r>
              <a:rPr lang="fr-FR" dirty="0"/>
              <a:t>INSERT TITLE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69DD8607-F709-9741-8272-9513D5A5CA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40" y="1845742"/>
            <a:ext cx="7763248" cy="387008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SN" sz="2500" dirty="0" err="1"/>
              <a:t>Lorem</a:t>
            </a:r>
            <a:r>
              <a:rPr lang="fr-SN" sz="2500" dirty="0"/>
              <a:t> </a:t>
            </a:r>
            <a:r>
              <a:rPr lang="fr-SN" sz="2500" dirty="0" err="1"/>
              <a:t>ipsum</a:t>
            </a:r>
            <a:r>
              <a:rPr lang="fr-SN" sz="2500" dirty="0"/>
              <a:t> </a:t>
            </a:r>
            <a:r>
              <a:rPr lang="fr-SN" sz="2500" dirty="0" err="1"/>
              <a:t>dolor</a:t>
            </a:r>
            <a:r>
              <a:rPr lang="fr-SN" sz="2500" dirty="0"/>
              <a:t> </a:t>
            </a:r>
            <a:r>
              <a:rPr lang="fr-SN" sz="2500" dirty="0" err="1"/>
              <a:t>sit</a:t>
            </a:r>
            <a:r>
              <a:rPr lang="fr-SN" sz="2500" dirty="0"/>
              <a:t> </a:t>
            </a:r>
            <a:r>
              <a:rPr lang="fr-SN" sz="2500" dirty="0" err="1"/>
              <a:t>amet</a:t>
            </a:r>
            <a:r>
              <a:rPr lang="fr-SN" sz="2500" dirty="0"/>
              <a:t>, </a:t>
            </a:r>
            <a:r>
              <a:rPr lang="fr-SN" sz="2500" dirty="0" err="1"/>
              <a:t>consectetur</a:t>
            </a:r>
            <a:r>
              <a:rPr lang="fr-SN" sz="2500" dirty="0"/>
              <a:t> </a:t>
            </a:r>
            <a:r>
              <a:rPr lang="fr-SN" sz="2500" dirty="0" err="1"/>
              <a:t>adipiscing</a:t>
            </a:r>
            <a:r>
              <a:rPr lang="fr-SN" sz="2500" dirty="0"/>
              <a:t> </a:t>
            </a:r>
            <a:r>
              <a:rPr lang="fr-SN" sz="2500" dirty="0" err="1"/>
              <a:t>elit</a:t>
            </a:r>
            <a:r>
              <a:rPr lang="fr-SN" sz="2500" dirty="0"/>
              <a:t>, </a:t>
            </a:r>
            <a:r>
              <a:rPr lang="fr-SN" sz="2500" dirty="0" err="1"/>
              <a:t>sed</a:t>
            </a:r>
            <a:r>
              <a:rPr lang="fr-SN" sz="2500" dirty="0"/>
              <a:t> do </a:t>
            </a:r>
            <a:r>
              <a:rPr lang="fr-SN" sz="2500" dirty="0" err="1"/>
              <a:t>eiusmod</a:t>
            </a:r>
            <a:r>
              <a:rPr lang="fr-SN" sz="2500" dirty="0"/>
              <a:t> </a:t>
            </a:r>
            <a:r>
              <a:rPr lang="fr-SN" sz="2500" dirty="0" err="1"/>
              <a:t>tempor</a:t>
            </a:r>
            <a:r>
              <a:rPr lang="fr-SN" sz="2500" dirty="0"/>
              <a:t> </a:t>
            </a:r>
            <a:r>
              <a:rPr lang="fr-SN" sz="2500" dirty="0" err="1"/>
              <a:t>incididunt</a:t>
            </a:r>
            <a:r>
              <a:rPr lang="fr-SN" sz="2500" dirty="0"/>
              <a:t> ut </a:t>
            </a:r>
            <a:r>
              <a:rPr lang="fr-SN" sz="2500" dirty="0" err="1"/>
              <a:t>labore</a:t>
            </a:r>
            <a:r>
              <a:rPr lang="fr-SN" sz="2500" dirty="0"/>
              <a:t> et </a:t>
            </a:r>
            <a:r>
              <a:rPr lang="fr-SN" sz="2500" dirty="0" err="1"/>
              <a:t>dolore</a:t>
            </a:r>
            <a:r>
              <a:rPr lang="fr-SN" sz="2500" dirty="0"/>
              <a:t> magna </a:t>
            </a:r>
            <a:r>
              <a:rPr lang="fr-SN" sz="2500" dirty="0" err="1"/>
              <a:t>aliqua</a:t>
            </a:r>
            <a:r>
              <a:rPr lang="fr-SN" sz="2500" dirty="0"/>
              <a:t>. Ut </a:t>
            </a:r>
            <a:r>
              <a:rPr lang="fr-SN" sz="2500" dirty="0" err="1"/>
              <a:t>enim</a:t>
            </a:r>
            <a:r>
              <a:rPr lang="fr-SN" sz="2500" dirty="0"/>
              <a:t> ad </a:t>
            </a:r>
            <a:r>
              <a:rPr lang="fr-SN" sz="2500" dirty="0" err="1"/>
              <a:t>minim</a:t>
            </a:r>
            <a:r>
              <a:rPr lang="fr-SN" sz="2500" dirty="0"/>
              <a:t> </a:t>
            </a:r>
            <a:r>
              <a:rPr lang="fr-SN" sz="2500" dirty="0" err="1"/>
              <a:t>veniam</a:t>
            </a:r>
            <a:r>
              <a:rPr lang="fr-SN" sz="2500" dirty="0"/>
              <a:t>.</a:t>
            </a:r>
            <a:endParaRPr lang="fr-FR" sz="2500" dirty="0"/>
          </a:p>
          <a:p>
            <a:pPr marL="457200" lvl="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  <a:p>
            <a:pPr marL="45720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</p:txBody>
      </p:sp>
    </p:spTree>
    <p:extLst>
      <p:ext uri="{BB962C8B-B14F-4D97-AF65-F5344CB8AC3E}">
        <p14:creationId xmlns:p14="http://schemas.microsoft.com/office/powerpoint/2010/main" val="229371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A1725-60B4-C346-80E4-9848F0D5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INSERT CHAPTER’S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B17BE-6AB2-B848-9F0B-2E3879E4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574427"/>
            <a:ext cx="7886700" cy="633045"/>
          </a:xfrm>
        </p:spPr>
        <p:txBody>
          <a:bodyPr/>
          <a:lstStyle/>
          <a:p>
            <a:r>
              <a:rPr lang="fr-FR" dirty="0"/>
              <a:t>INSERT CHAPTER’S SUB-TITLE</a:t>
            </a:r>
          </a:p>
        </p:txBody>
      </p:sp>
    </p:spTree>
    <p:extLst>
      <p:ext uri="{BB962C8B-B14F-4D97-AF65-F5344CB8AC3E}">
        <p14:creationId xmlns:p14="http://schemas.microsoft.com/office/powerpoint/2010/main" val="11117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67996-85C6-3340-9E26-E8D2E192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40" y="1391560"/>
            <a:ext cx="6137910" cy="492035"/>
          </a:xfrm>
        </p:spPr>
        <p:txBody>
          <a:bodyPr>
            <a:normAutofit fontScale="90000"/>
          </a:bodyPr>
          <a:lstStyle/>
          <a:p>
            <a:r>
              <a:rPr lang="fr-FR" dirty="0"/>
              <a:t>INSERT TITLE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69DD8607-F709-9741-8272-9513D5A5CA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40" y="2214361"/>
            <a:ext cx="7763248" cy="387008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SN" sz="2500" dirty="0" err="1"/>
              <a:t>Lorem</a:t>
            </a:r>
            <a:r>
              <a:rPr lang="fr-SN" sz="2500" dirty="0"/>
              <a:t> </a:t>
            </a:r>
            <a:r>
              <a:rPr lang="fr-SN" sz="2500" dirty="0" err="1"/>
              <a:t>ipsum</a:t>
            </a:r>
            <a:r>
              <a:rPr lang="fr-SN" sz="2500" dirty="0"/>
              <a:t> </a:t>
            </a:r>
            <a:r>
              <a:rPr lang="fr-SN" sz="2500" dirty="0" err="1"/>
              <a:t>dolor</a:t>
            </a:r>
            <a:r>
              <a:rPr lang="fr-SN" sz="2500" dirty="0"/>
              <a:t> </a:t>
            </a:r>
            <a:r>
              <a:rPr lang="fr-SN" sz="2500" dirty="0" err="1"/>
              <a:t>sit</a:t>
            </a:r>
            <a:r>
              <a:rPr lang="fr-SN" sz="2500" dirty="0"/>
              <a:t> </a:t>
            </a:r>
            <a:r>
              <a:rPr lang="fr-SN" sz="2500" dirty="0" err="1"/>
              <a:t>amet</a:t>
            </a:r>
            <a:r>
              <a:rPr lang="fr-SN" sz="2500" dirty="0"/>
              <a:t>, </a:t>
            </a:r>
            <a:r>
              <a:rPr lang="fr-SN" sz="2500" dirty="0" err="1"/>
              <a:t>consectetur</a:t>
            </a:r>
            <a:r>
              <a:rPr lang="fr-SN" sz="2500" dirty="0"/>
              <a:t> </a:t>
            </a:r>
            <a:r>
              <a:rPr lang="fr-SN" sz="2500" dirty="0" err="1"/>
              <a:t>adipiscing</a:t>
            </a:r>
            <a:r>
              <a:rPr lang="fr-SN" sz="2500" dirty="0"/>
              <a:t> </a:t>
            </a:r>
            <a:r>
              <a:rPr lang="fr-SN" sz="2500" dirty="0" err="1"/>
              <a:t>elit</a:t>
            </a:r>
            <a:r>
              <a:rPr lang="fr-SN" sz="2500" dirty="0"/>
              <a:t>, </a:t>
            </a:r>
            <a:r>
              <a:rPr lang="fr-SN" sz="2500" dirty="0" err="1"/>
              <a:t>sed</a:t>
            </a:r>
            <a:r>
              <a:rPr lang="fr-SN" sz="2500" dirty="0"/>
              <a:t> do </a:t>
            </a:r>
            <a:r>
              <a:rPr lang="fr-SN" sz="2500" dirty="0" err="1"/>
              <a:t>eiusmod</a:t>
            </a:r>
            <a:r>
              <a:rPr lang="fr-SN" sz="2500" dirty="0"/>
              <a:t> </a:t>
            </a:r>
            <a:r>
              <a:rPr lang="fr-SN" sz="2500" dirty="0" err="1"/>
              <a:t>tempor</a:t>
            </a:r>
            <a:r>
              <a:rPr lang="fr-SN" sz="2500" dirty="0"/>
              <a:t> </a:t>
            </a:r>
            <a:r>
              <a:rPr lang="fr-SN" sz="2500" dirty="0" err="1"/>
              <a:t>incididunt</a:t>
            </a:r>
            <a:r>
              <a:rPr lang="fr-SN" sz="2500" dirty="0"/>
              <a:t> ut </a:t>
            </a:r>
            <a:r>
              <a:rPr lang="fr-SN" sz="2500" dirty="0" err="1"/>
              <a:t>labore</a:t>
            </a:r>
            <a:r>
              <a:rPr lang="fr-SN" sz="2500" dirty="0"/>
              <a:t> et </a:t>
            </a:r>
            <a:r>
              <a:rPr lang="fr-SN" sz="2500" dirty="0" err="1"/>
              <a:t>dolore</a:t>
            </a:r>
            <a:r>
              <a:rPr lang="fr-SN" sz="2500" dirty="0"/>
              <a:t> magna </a:t>
            </a:r>
            <a:r>
              <a:rPr lang="fr-SN" sz="2500" dirty="0" err="1"/>
              <a:t>aliqua</a:t>
            </a:r>
            <a:r>
              <a:rPr lang="fr-SN" sz="2500" dirty="0"/>
              <a:t>. Ut </a:t>
            </a:r>
            <a:r>
              <a:rPr lang="fr-SN" sz="2500" dirty="0" err="1"/>
              <a:t>enim</a:t>
            </a:r>
            <a:r>
              <a:rPr lang="fr-SN" sz="2500" dirty="0"/>
              <a:t> ad </a:t>
            </a:r>
            <a:r>
              <a:rPr lang="fr-SN" sz="2500" dirty="0" err="1"/>
              <a:t>minim</a:t>
            </a:r>
            <a:r>
              <a:rPr lang="fr-SN" sz="2500" dirty="0"/>
              <a:t> </a:t>
            </a:r>
            <a:r>
              <a:rPr lang="fr-SN" sz="2500" dirty="0" err="1"/>
              <a:t>veniam</a:t>
            </a:r>
            <a:r>
              <a:rPr lang="fr-SN" sz="2500" dirty="0"/>
              <a:t>.</a:t>
            </a:r>
            <a:endParaRPr lang="fr-FR" sz="2500" dirty="0"/>
          </a:p>
          <a:p>
            <a:pPr marL="457200" lvl="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  <a:p>
            <a:pPr marL="45720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</p:txBody>
      </p:sp>
    </p:spTree>
    <p:extLst>
      <p:ext uri="{BB962C8B-B14F-4D97-AF65-F5344CB8AC3E}">
        <p14:creationId xmlns:p14="http://schemas.microsoft.com/office/powerpoint/2010/main" val="35171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69DD8607-F709-9741-8272-9513D5A5CA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40" y="2214361"/>
            <a:ext cx="7763248" cy="387008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SN" sz="2500" dirty="0" err="1"/>
              <a:t>Lorem</a:t>
            </a:r>
            <a:r>
              <a:rPr lang="fr-SN" sz="2500" dirty="0"/>
              <a:t> </a:t>
            </a:r>
            <a:r>
              <a:rPr lang="fr-SN" sz="2500" dirty="0" err="1"/>
              <a:t>ipsum</a:t>
            </a:r>
            <a:r>
              <a:rPr lang="fr-SN" sz="2500" dirty="0"/>
              <a:t> </a:t>
            </a:r>
            <a:r>
              <a:rPr lang="fr-SN" sz="2500" dirty="0" err="1"/>
              <a:t>dolor</a:t>
            </a:r>
            <a:r>
              <a:rPr lang="fr-SN" sz="2500" dirty="0"/>
              <a:t> </a:t>
            </a:r>
            <a:r>
              <a:rPr lang="fr-SN" sz="2500" dirty="0" err="1"/>
              <a:t>sit</a:t>
            </a:r>
            <a:r>
              <a:rPr lang="fr-SN" sz="2500" dirty="0"/>
              <a:t> </a:t>
            </a:r>
            <a:r>
              <a:rPr lang="fr-SN" sz="2500" dirty="0" err="1"/>
              <a:t>amet</a:t>
            </a:r>
            <a:r>
              <a:rPr lang="fr-SN" sz="2500" dirty="0"/>
              <a:t>, </a:t>
            </a:r>
            <a:r>
              <a:rPr lang="fr-SN" sz="2500" dirty="0" err="1"/>
              <a:t>consectetur</a:t>
            </a:r>
            <a:r>
              <a:rPr lang="fr-SN" sz="2500" dirty="0"/>
              <a:t> </a:t>
            </a:r>
            <a:r>
              <a:rPr lang="fr-SN" sz="2500" dirty="0" err="1"/>
              <a:t>adipiscing</a:t>
            </a:r>
            <a:r>
              <a:rPr lang="fr-SN" sz="2500" dirty="0"/>
              <a:t> </a:t>
            </a:r>
            <a:r>
              <a:rPr lang="fr-SN" sz="2500" dirty="0" err="1"/>
              <a:t>elit</a:t>
            </a:r>
            <a:r>
              <a:rPr lang="fr-SN" sz="2500" dirty="0"/>
              <a:t>, </a:t>
            </a:r>
            <a:r>
              <a:rPr lang="fr-SN" sz="2500" dirty="0" err="1"/>
              <a:t>sed</a:t>
            </a:r>
            <a:r>
              <a:rPr lang="fr-SN" sz="2500" dirty="0"/>
              <a:t> do </a:t>
            </a:r>
            <a:r>
              <a:rPr lang="fr-SN" sz="2500" dirty="0" err="1"/>
              <a:t>eiusmod</a:t>
            </a:r>
            <a:r>
              <a:rPr lang="fr-SN" sz="2500" dirty="0"/>
              <a:t> </a:t>
            </a:r>
            <a:r>
              <a:rPr lang="fr-SN" sz="2500" dirty="0" err="1"/>
              <a:t>tempor</a:t>
            </a:r>
            <a:r>
              <a:rPr lang="fr-SN" sz="2500" dirty="0"/>
              <a:t> </a:t>
            </a:r>
            <a:r>
              <a:rPr lang="fr-SN" sz="2500" dirty="0" err="1"/>
              <a:t>incididunt</a:t>
            </a:r>
            <a:r>
              <a:rPr lang="fr-SN" sz="2500" dirty="0"/>
              <a:t> ut </a:t>
            </a:r>
            <a:r>
              <a:rPr lang="fr-SN" sz="2500" dirty="0" err="1"/>
              <a:t>labore</a:t>
            </a:r>
            <a:r>
              <a:rPr lang="fr-SN" sz="2500" dirty="0"/>
              <a:t> et </a:t>
            </a:r>
            <a:r>
              <a:rPr lang="fr-SN" sz="2500" dirty="0" err="1"/>
              <a:t>dolore</a:t>
            </a:r>
            <a:r>
              <a:rPr lang="fr-SN" sz="2500" dirty="0"/>
              <a:t> magna </a:t>
            </a:r>
            <a:r>
              <a:rPr lang="fr-SN" sz="2500" dirty="0" err="1"/>
              <a:t>aliqua</a:t>
            </a:r>
            <a:r>
              <a:rPr lang="fr-SN" sz="2500" dirty="0"/>
              <a:t>. Ut </a:t>
            </a:r>
            <a:r>
              <a:rPr lang="fr-SN" sz="2500" dirty="0" err="1"/>
              <a:t>enim</a:t>
            </a:r>
            <a:r>
              <a:rPr lang="fr-SN" sz="2500" dirty="0"/>
              <a:t> ad </a:t>
            </a:r>
            <a:r>
              <a:rPr lang="fr-SN" sz="2500" dirty="0" err="1"/>
              <a:t>minim</a:t>
            </a:r>
            <a:r>
              <a:rPr lang="fr-SN" sz="2500" dirty="0"/>
              <a:t> </a:t>
            </a:r>
            <a:r>
              <a:rPr lang="fr-SN" sz="2500" dirty="0" err="1"/>
              <a:t>veniam</a:t>
            </a:r>
            <a:r>
              <a:rPr lang="fr-SN" sz="2500" dirty="0"/>
              <a:t>.</a:t>
            </a:r>
            <a:endParaRPr lang="fr-FR" sz="2500" dirty="0"/>
          </a:p>
          <a:p>
            <a:pPr marL="457200" lvl="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  <a:p>
            <a:pPr marL="457200" indent="-457200">
              <a:buBlip>
                <a:blip r:embed="rId2"/>
              </a:buBlip>
            </a:pPr>
            <a:r>
              <a:rPr lang="fr-SN" sz="2500" dirty="0" err="1"/>
              <a:t>quis</a:t>
            </a:r>
            <a:r>
              <a:rPr lang="fr-SN" sz="2500" dirty="0"/>
              <a:t> </a:t>
            </a:r>
            <a:r>
              <a:rPr lang="fr-SN" sz="2500" dirty="0" err="1"/>
              <a:t>nostrud</a:t>
            </a:r>
            <a:r>
              <a:rPr lang="fr-SN" sz="2500" dirty="0"/>
              <a:t> </a:t>
            </a:r>
            <a:r>
              <a:rPr lang="fr-SN" sz="2500" dirty="0" err="1"/>
              <a:t>exercitation</a:t>
            </a:r>
            <a:r>
              <a:rPr lang="fr-SN" sz="2500" dirty="0"/>
              <a:t> </a:t>
            </a:r>
            <a:r>
              <a:rPr lang="fr-SN" sz="2500" dirty="0" err="1"/>
              <a:t>ullamco</a:t>
            </a:r>
            <a:endParaRPr lang="fr-SN" sz="2500" dirty="0"/>
          </a:p>
          <a:p>
            <a:pPr marL="1143000" lvl="1" indent="-457200">
              <a:buBlip>
                <a:blip r:embed="rId3"/>
              </a:buBlip>
            </a:pPr>
            <a:r>
              <a:rPr lang="fr-SN" sz="2500" dirty="0"/>
              <a:t>ex </a:t>
            </a:r>
            <a:r>
              <a:rPr lang="fr-SN" sz="2500" dirty="0" err="1"/>
              <a:t>ea</a:t>
            </a:r>
            <a:r>
              <a:rPr lang="fr-SN" sz="2500" dirty="0"/>
              <a:t> </a:t>
            </a:r>
            <a:r>
              <a:rPr lang="fr-SN" sz="2500" dirty="0" err="1"/>
              <a:t>commodo</a:t>
            </a:r>
            <a:r>
              <a:rPr lang="fr-SN" sz="2500" dirty="0"/>
              <a:t> </a:t>
            </a:r>
            <a:r>
              <a:rPr lang="fr-SN" sz="2500" dirty="0" err="1"/>
              <a:t>consequat</a:t>
            </a:r>
            <a:r>
              <a:rPr lang="fr-SN" sz="2500" dirty="0"/>
              <a:t>.</a:t>
            </a:r>
          </a:p>
          <a:p>
            <a:pPr marL="1143000" lvl="1" indent="-457200">
              <a:buBlip>
                <a:blip r:embed="rId3"/>
              </a:buBlip>
            </a:pPr>
            <a:r>
              <a:rPr lang="fr-SN" sz="2500" dirty="0" err="1"/>
              <a:t>laboris</a:t>
            </a:r>
            <a:r>
              <a:rPr lang="fr-SN" sz="2500" dirty="0"/>
              <a:t> </a:t>
            </a:r>
            <a:r>
              <a:rPr lang="fr-SN" sz="2500" dirty="0" err="1"/>
              <a:t>nisi</a:t>
            </a:r>
            <a:r>
              <a:rPr lang="fr-SN" sz="2500" dirty="0"/>
              <a:t> ut </a:t>
            </a:r>
            <a:r>
              <a:rPr lang="fr-SN" sz="2500" dirty="0" err="1"/>
              <a:t>aliquip</a:t>
            </a:r>
            <a:endParaRPr lang="fr-SN" sz="25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212A106-7B04-2B4D-AFB9-D44F17FC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40" y="1391560"/>
            <a:ext cx="6137910" cy="492035"/>
          </a:xfrm>
        </p:spPr>
        <p:txBody>
          <a:bodyPr>
            <a:normAutofit fontScale="90000"/>
          </a:bodyPr>
          <a:lstStyle/>
          <a:p>
            <a:r>
              <a:rPr lang="fr-FR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3235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26DBD-4754-7242-892E-8DC5D250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1" y="1799935"/>
            <a:ext cx="2949178" cy="911772"/>
          </a:xfrm>
        </p:spPr>
        <p:txBody>
          <a:bodyPr>
            <a:normAutofit fontScale="90000"/>
          </a:bodyPr>
          <a:lstStyle/>
          <a:p>
            <a:r>
              <a:rPr lang="fr-FR" dirty="0"/>
              <a:t>SECTION’S 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155E7-E852-8746-AD6E-294EDDF791C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7531" y="2819480"/>
            <a:ext cx="2949178" cy="299694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 </a:t>
            </a:r>
            <a:r>
              <a:rPr lang="fr-SN" dirty="0" err="1"/>
              <a:t>Excepteur</a:t>
            </a:r>
            <a:r>
              <a:rPr lang="fr-SN" dirty="0"/>
              <a:t> </a:t>
            </a:r>
            <a:r>
              <a:rPr lang="fr-SN" dirty="0" err="1"/>
              <a:t>sint</a:t>
            </a:r>
            <a:r>
              <a:rPr lang="fr-SN" dirty="0"/>
              <a:t> </a:t>
            </a:r>
            <a:r>
              <a:rPr lang="fr-SN" dirty="0" err="1"/>
              <a:t>occaecat</a:t>
            </a:r>
            <a:r>
              <a:rPr lang="fr-SN" dirty="0"/>
              <a:t> </a:t>
            </a:r>
            <a:r>
              <a:rPr lang="fr-SN" dirty="0" err="1"/>
              <a:t>cupidatat</a:t>
            </a:r>
            <a:r>
              <a:rPr lang="fr-SN" dirty="0"/>
              <a:t> non </a:t>
            </a:r>
            <a:r>
              <a:rPr lang="fr-SN" dirty="0" err="1"/>
              <a:t>proident</a:t>
            </a:r>
            <a:r>
              <a:rPr lang="fr-SN" dirty="0"/>
              <a:t>, </a:t>
            </a:r>
            <a:r>
              <a:rPr lang="fr-SN" dirty="0" err="1"/>
              <a:t>sunt</a:t>
            </a:r>
            <a:r>
              <a:rPr lang="fr-SN" dirty="0"/>
              <a:t> in culpa qui officia </a:t>
            </a:r>
            <a:r>
              <a:rPr lang="fr-SN" dirty="0" err="1"/>
              <a:t>deserunt</a:t>
            </a:r>
            <a:r>
              <a:rPr lang="fr-SN" dirty="0"/>
              <a:t> mollit </a:t>
            </a:r>
            <a:r>
              <a:rPr lang="fr-SN" dirty="0" err="1"/>
              <a:t>anim</a:t>
            </a:r>
            <a:r>
              <a:rPr lang="fr-SN" dirty="0"/>
              <a:t> id est </a:t>
            </a:r>
            <a:r>
              <a:rPr lang="fr-SN" dirty="0" err="1"/>
              <a:t>laborum</a:t>
            </a:r>
            <a:r>
              <a:rPr lang="fr-SN" dirty="0"/>
              <a:t>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3F8E1-F280-3A4C-A512-FF0797CE751D}"/>
              </a:ext>
            </a:extLst>
          </p:cNvPr>
          <p:cNvSpPr/>
          <p:nvPr/>
        </p:nvSpPr>
        <p:spPr>
          <a:xfrm>
            <a:off x="4051300" y="1520358"/>
            <a:ext cx="4584700" cy="433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 OR VIDEO</a:t>
            </a:r>
          </a:p>
        </p:txBody>
      </p:sp>
    </p:spTree>
    <p:extLst>
      <p:ext uri="{BB962C8B-B14F-4D97-AF65-F5344CB8AC3E}">
        <p14:creationId xmlns:p14="http://schemas.microsoft.com/office/powerpoint/2010/main" val="109887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5F5D3D7-C406-9F47-B547-CB8E9076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INSERT 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67FE53-4956-A64D-84B5-0A512B149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 </a:t>
            </a:r>
            <a:r>
              <a:rPr lang="fr-SN" dirty="0" err="1"/>
              <a:t>Excepteur</a:t>
            </a:r>
            <a:r>
              <a:rPr lang="fr-SN" dirty="0"/>
              <a:t> </a:t>
            </a:r>
            <a:r>
              <a:rPr lang="fr-SN" dirty="0" err="1"/>
              <a:t>sint</a:t>
            </a:r>
            <a:r>
              <a:rPr lang="fr-SN" dirty="0"/>
              <a:t> </a:t>
            </a:r>
            <a:r>
              <a:rPr lang="fr-SN" dirty="0" err="1"/>
              <a:t>occaecat</a:t>
            </a:r>
            <a:r>
              <a:rPr lang="fr-SN" dirty="0"/>
              <a:t> </a:t>
            </a:r>
            <a:r>
              <a:rPr lang="fr-SN" dirty="0" err="1"/>
              <a:t>cupidatat</a:t>
            </a:r>
            <a:r>
              <a:rPr lang="fr-SN" dirty="0"/>
              <a:t> non </a:t>
            </a:r>
            <a:r>
              <a:rPr lang="fr-SN" dirty="0" err="1"/>
              <a:t>proident</a:t>
            </a:r>
            <a:r>
              <a:rPr lang="fr-SN" dirty="0"/>
              <a:t>, </a:t>
            </a:r>
            <a:r>
              <a:rPr lang="fr-SN" dirty="0" err="1"/>
              <a:t>sunt</a:t>
            </a:r>
            <a:r>
              <a:rPr lang="fr-SN" dirty="0"/>
              <a:t> in culpa qui officia </a:t>
            </a:r>
            <a:r>
              <a:rPr lang="fr-SN" dirty="0" err="1"/>
              <a:t>deserunt</a:t>
            </a:r>
            <a:r>
              <a:rPr lang="fr-SN" dirty="0"/>
              <a:t> mollit </a:t>
            </a:r>
            <a:r>
              <a:rPr lang="fr-SN" dirty="0" err="1"/>
              <a:t>anim</a:t>
            </a:r>
            <a:r>
              <a:rPr lang="fr-SN" dirty="0"/>
              <a:t> id est </a:t>
            </a:r>
            <a:r>
              <a:rPr lang="fr-SN" dirty="0" err="1"/>
              <a:t>laborum</a:t>
            </a:r>
            <a:r>
              <a:rPr lang="fr-SN" dirty="0"/>
              <a:t>.</a:t>
            </a:r>
            <a:endParaRPr lang="fr-FR" dirty="0"/>
          </a:p>
          <a:p>
            <a:pPr>
              <a:lnSpc>
                <a:spcPct val="120000"/>
              </a:lnSpc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65244-211B-0A4A-A2AA-CEFE18D913FF}"/>
              </a:ext>
            </a:extLst>
          </p:cNvPr>
          <p:cNvSpPr/>
          <p:nvPr/>
        </p:nvSpPr>
        <p:spPr>
          <a:xfrm>
            <a:off x="628650" y="1825624"/>
            <a:ext cx="3943350" cy="3970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 PICTURE OR VIDEO</a:t>
            </a:r>
          </a:p>
        </p:txBody>
      </p:sp>
    </p:spTree>
    <p:extLst>
      <p:ext uri="{BB962C8B-B14F-4D97-AF65-F5344CB8AC3E}">
        <p14:creationId xmlns:p14="http://schemas.microsoft.com/office/powerpoint/2010/main" val="343846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3FBA9B-B0E1-804D-AE97-CAD46EA3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85776"/>
            <a:ext cx="6137910" cy="761999"/>
          </a:xfrm>
        </p:spPr>
        <p:txBody>
          <a:bodyPr>
            <a:normAutofit/>
          </a:bodyPr>
          <a:lstStyle/>
          <a:p>
            <a:r>
              <a:rPr lang="fr-FR" dirty="0"/>
              <a:t>INSERT TITLE</a:t>
            </a:r>
          </a:p>
        </p:txBody>
      </p:sp>
      <p:pic>
        <p:nvPicPr>
          <p:cNvPr id="35" name="Espace réservé pour une image  34">
            <a:extLst>
              <a:ext uri="{FF2B5EF4-FFF2-40B4-BE49-F238E27FC236}">
                <a16:creationId xmlns:a16="http://schemas.microsoft.com/office/drawing/2014/main" id="{CA4CAC2B-30FE-0E4E-AC07-478C46DB18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25" r="625"/>
          <a:stretch>
            <a:fillRect/>
          </a:stretch>
        </p:blipFill>
        <p:spPr/>
      </p:pic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id="{08334A45-D4DA-E047-B3CD-F2357B063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" r="625"/>
          <a:stretch>
            <a:fillRect/>
          </a:stretch>
        </p:blipFill>
        <p:spPr/>
      </p:pic>
      <p:pic>
        <p:nvPicPr>
          <p:cNvPr id="39" name="Espace réservé pour une image  38">
            <a:extLst>
              <a:ext uri="{FF2B5EF4-FFF2-40B4-BE49-F238E27FC236}">
                <a16:creationId xmlns:a16="http://schemas.microsoft.com/office/drawing/2014/main" id="{D67D7523-FB9C-1E48-BC39-C25D874746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625" r="625"/>
          <a:stretch>
            <a:fillRect/>
          </a:stretch>
        </p:blipFill>
        <p:spPr/>
      </p:pic>
      <p:pic>
        <p:nvPicPr>
          <p:cNvPr id="41" name="Espace réservé pour une image  40">
            <a:extLst>
              <a:ext uri="{FF2B5EF4-FFF2-40B4-BE49-F238E27FC236}">
                <a16:creationId xmlns:a16="http://schemas.microsoft.com/office/drawing/2014/main" id="{429288CB-0111-1741-883E-2AFEEEB162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625" r="625"/>
          <a:stretch>
            <a:fillRect/>
          </a:stretch>
        </p:blipFill>
        <p:spPr/>
      </p:pic>
      <p:pic>
        <p:nvPicPr>
          <p:cNvPr id="43" name="Espace réservé pour une image  42">
            <a:extLst>
              <a:ext uri="{FF2B5EF4-FFF2-40B4-BE49-F238E27FC236}">
                <a16:creationId xmlns:a16="http://schemas.microsoft.com/office/drawing/2014/main" id="{07388E38-9B13-E147-87A2-E08DAF183F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625" r="625"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3D8BF2-D1A6-7942-BC02-CD0DA14F7F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F863E6-7DB7-7146-9E1E-2076117D53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6605B48-F2A5-714B-86E5-79B6CA6FA0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550D49-084E-A64C-8879-99D4403F10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DEBA1-3DC6-C549-8EA5-32DE485B93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SN" dirty="0" err="1"/>
              <a:t>Lorem</a:t>
            </a:r>
            <a:r>
              <a:rPr lang="fr-SN" dirty="0"/>
              <a:t> </a:t>
            </a:r>
            <a:r>
              <a:rPr lang="fr-SN" dirty="0" err="1"/>
              <a:t>ipsum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</a:t>
            </a:r>
            <a:r>
              <a:rPr lang="fr-SN" dirty="0" err="1"/>
              <a:t>sit</a:t>
            </a:r>
            <a:r>
              <a:rPr lang="fr-SN" dirty="0"/>
              <a:t> </a:t>
            </a:r>
            <a:r>
              <a:rPr lang="fr-SN" dirty="0" err="1"/>
              <a:t>amet</a:t>
            </a:r>
            <a:r>
              <a:rPr lang="fr-SN" dirty="0"/>
              <a:t>, </a:t>
            </a:r>
            <a:r>
              <a:rPr lang="fr-SN" dirty="0" err="1"/>
              <a:t>consectetur</a:t>
            </a:r>
            <a:r>
              <a:rPr lang="fr-SN" dirty="0"/>
              <a:t> </a:t>
            </a:r>
            <a:r>
              <a:rPr lang="fr-SN" dirty="0" err="1"/>
              <a:t>adipiscing</a:t>
            </a:r>
            <a:r>
              <a:rPr lang="fr-SN" dirty="0"/>
              <a:t> </a:t>
            </a:r>
            <a:r>
              <a:rPr lang="fr-SN" dirty="0" err="1"/>
              <a:t>elit</a:t>
            </a:r>
            <a:r>
              <a:rPr lang="fr-SN" dirty="0"/>
              <a:t>, </a:t>
            </a:r>
            <a:r>
              <a:rPr lang="fr-SN" dirty="0" err="1"/>
              <a:t>sed</a:t>
            </a:r>
            <a:r>
              <a:rPr lang="fr-SN" dirty="0"/>
              <a:t> do </a:t>
            </a:r>
            <a:r>
              <a:rPr lang="fr-SN" dirty="0" err="1"/>
              <a:t>eiusmod</a:t>
            </a:r>
            <a:r>
              <a:rPr lang="fr-SN" dirty="0"/>
              <a:t> </a:t>
            </a:r>
            <a:r>
              <a:rPr lang="fr-SN" dirty="0" err="1"/>
              <a:t>tempor</a:t>
            </a:r>
            <a:r>
              <a:rPr lang="fr-SN" dirty="0"/>
              <a:t> </a:t>
            </a:r>
            <a:r>
              <a:rPr lang="fr-SN" dirty="0" err="1"/>
              <a:t>incididunt</a:t>
            </a:r>
            <a:r>
              <a:rPr lang="fr-SN" dirty="0"/>
              <a:t> ut </a:t>
            </a:r>
            <a:r>
              <a:rPr lang="fr-SN" dirty="0" err="1"/>
              <a:t>labore</a:t>
            </a:r>
            <a:r>
              <a:rPr lang="fr-SN" dirty="0"/>
              <a:t> et </a:t>
            </a:r>
            <a:r>
              <a:rPr lang="fr-SN" dirty="0" err="1"/>
              <a:t>dolore</a:t>
            </a:r>
            <a:r>
              <a:rPr lang="fr-SN" dirty="0"/>
              <a:t> magna </a:t>
            </a:r>
            <a:r>
              <a:rPr lang="fr-SN" dirty="0" err="1"/>
              <a:t>aliqua</a:t>
            </a:r>
            <a:r>
              <a:rPr lang="fr-SN" dirty="0"/>
              <a:t>. Ut </a:t>
            </a:r>
            <a:r>
              <a:rPr lang="fr-SN" dirty="0" err="1"/>
              <a:t>enim</a:t>
            </a:r>
            <a:r>
              <a:rPr lang="fr-SN" dirty="0"/>
              <a:t> ad </a:t>
            </a:r>
            <a:r>
              <a:rPr lang="fr-SN" dirty="0" err="1"/>
              <a:t>minim</a:t>
            </a:r>
            <a:r>
              <a:rPr lang="fr-SN" dirty="0"/>
              <a:t> </a:t>
            </a:r>
            <a:r>
              <a:rPr lang="fr-SN" dirty="0" err="1"/>
              <a:t>veniam</a:t>
            </a:r>
            <a:r>
              <a:rPr lang="fr-SN" dirty="0"/>
              <a:t>, </a:t>
            </a:r>
            <a:r>
              <a:rPr lang="fr-SN" dirty="0" err="1"/>
              <a:t>quis</a:t>
            </a:r>
            <a:r>
              <a:rPr lang="fr-SN" dirty="0"/>
              <a:t> </a:t>
            </a:r>
            <a:r>
              <a:rPr lang="fr-SN" dirty="0" err="1"/>
              <a:t>nostrud</a:t>
            </a:r>
            <a:r>
              <a:rPr lang="fr-SN" dirty="0"/>
              <a:t> </a:t>
            </a:r>
            <a:r>
              <a:rPr lang="fr-SN" dirty="0" err="1"/>
              <a:t>exercitation</a:t>
            </a:r>
            <a:r>
              <a:rPr lang="fr-SN" dirty="0"/>
              <a:t> </a:t>
            </a:r>
            <a:r>
              <a:rPr lang="fr-SN" dirty="0" err="1"/>
              <a:t>ullamco</a:t>
            </a:r>
            <a:r>
              <a:rPr lang="fr-SN" dirty="0"/>
              <a:t> </a:t>
            </a:r>
            <a:r>
              <a:rPr lang="fr-SN" dirty="0" err="1"/>
              <a:t>laboris</a:t>
            </a:r>
            <a:r>
              <a:rPr lang="fr-SN" dirty="0"/>
              <a:t> </a:t>
            </a:r>
            <a:r>
              <a:rPr lang="fr-SN" dirty="0" err="1"/>
              <a:t>nisi</a:t>
            </a:r>
            <a:r>
              <a:rPr lang="fr-SN" dirty="0"/>
              <a:t> ut </a:t>
            </a:r>
            <a:r>
              <a:rPr lang="fr-SN" dirty="0" err="1"/>
              <a:t>aliquip</a:t>
            </a:r>
            <a:r>
              <a:rPr lang="fr-SN" dirty="0"/>
              <a:t> ex </a:t>
            </a:r>
            <a:r>
              <a:rPr lang="fr-SN" dirty="0" err="1"/>
              <a:t>ea</a:t>
            </a:r>
            <a:r>
              <a:rPr lang="fr-SN" dirty="0"/>
              <a:t> </a:t>
            </a:r>
            <a:r>
              <a:rPr lang="fr-SN" dirty="0" err="1"/>
              <a:t>commodo</a:t>
            </a:r>
            <a:r>
              <a:rPr lang="fr-SN" dirty="0"/>
              <a:t> </a:t>
            </a:r>
            <a:r>
              <a:rPr lang="fr-SN" dirty="0" err="1"/>
              <a:t>consequat</a:t>
            </a:r>
            <a:r>
              <a:rPr lang="fr-SN" dirty="0"/>
              <a:t>. Duis </a:t>
            </a:r>
            <a:r>
              <a:rPr lang="fr-SN" dirty="0" err="1"/>
              <a:t>aute</a:t>
            </a:r>
            <a:r>
              <a:rPr lang="fr-SN" dirty="0"/>
              <a:t> </a:t>
            </a:r>
            <a:r>
              <a:rPr lang="fr-SN" dirty="0" err="1"/>
              <a:t>irure</a:t>
            </a:r>
            <a:r>
              <a:rPr lang="fr-SN" dirty="0"/>
              <a:t> </a:t>
            </a:r>
            <a:r>
              <a:rPr lang="fr-SN" dirty="0" err="1"/>
              <a:t>dolor</a:t>
            </a:r>
            <a:r>
              <a:rPr lang="fr-SN" dirty="0"/>
              <a:t> in </a:t>
            </a:r>
            <a:r>
              <a:rPr lang="fr-SN" dirty="0" err="1"/>
              <a:t>reprehenderit</a:t>
            </a:r>
            <a:r>
              <a:rPr lang="fr-SN" dirty="0"/>
              <a:t> in </a:t>
            </a:r>
            <a:r>
              <a:rPr lang="fr-SN" dirty="0" err="1"/>
              <a:t>voluptate</a:t>
            </a:r>
            <a:r>
              <a:rPr lang="fr-SN" dirty="0"/>
              <a:t> </a:t>
            </a:r>
            <a:r>
              <a:rPr lang="fr-SN" dirty="0" err="1"/>
              <a:t>velit</a:t>
            </a:r>
            <a:r>
              <a:rPr lang="fr-SN" dirty="0"/>
              <a:t> esse </a:t>
            </a:r>
            <a:r>
              <a:rPr lang="fr-SN" dirty="0" err="1"/>
              <a:t>cillum</a:t>
            </a:r>
            <a:r>
              <a:rPr lang="fr-SN" dirty="0"/>
              <a:t> </a:t>
            </a:r>
            <a:r>
              <a:rPr lang="fr-SN" dirty="0" err="1"/>
              <a:t>dolore</a:t>
            </a:r>
            <a:r>
              <a:rPr lang="fr-SN" dirty="0"/>
              <a:t> eu </a:t>
            </a:r>
            <a:r>
              <a:rPr lang="fr-SN" dirty="0" err="1"/>
              <a:t>fugiat</a:t>
            </a:r>
            <a:r>
              <a:rPr lang="fr-SN" dirty="0"/>
              <a:t> </a:t>
            </a:r>
            <a:r>
              <a:rPr lang="fr-SN" dirty="0" err="1"/>
              <a:t>nulla</a:t>
            </a:r>
            <a:r>
              <a:rPr lang="fr-SN" dirty="0"/>
              <a:t> </a:t>
            </a:r>
            <a:r>
              <a:rPr lang="fr-SN" dirty="0" err="1"/>
              <a:t>pariatur</a:t>
            </a:r>
            <a:r>
              <a:rPr lang="fr-SN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450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780</Words>
  <Application>Microsoft Macintosh PowerPoint</Application>
  <PresentationFormat>Affichage à l'écran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Impact</vt:lpstr>
      <vt:lpstr>Trebuchet MS</vt:lpstr>
      <vt:lpstr>Thème Office</vt:lpstr>
      <vt:lpstr>Présentation PowerPoint</vt:lpstr>
      <vt:lpstr>Présentation PowerPoint</vt:lpstr>
      <vt:lpstr>INSERT TITLE</vt:lpstr>
      <vt:lpstr>INSERT CHAPTER’S TITLE</vt:lpstr>
      <vt:lpstr>INSERT TITLE</vt:lpstr>
      <vt:lpstr>INSERT TITLE</vt:lpstr>
      <vt:lpstr>SECTION’S TITLE</vt:lpstr>
      <vt:lpstr>INSERT TITLE</vt:lpstr>
      <vt:lpstr>INSERT TITLE</vt:lpstr>
      <vt:lpstr>INSERT TITLE</vt:lpstr>
      <vt:lpstr>JOIN US TO SAY #NoToNTDs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Maelle Ba</cp:lastModifiedBy>
  <cp:revision>178</cp:revision>
  <dcterms:created xsi:type="dcterms:W3CDTF">2019-02-27T09:19:58Z</dcterms:created>
  <dcterms:modified xsi:type="dcterms:W3CDTF">2019-04-01T17:16:45Z</dcterms:modified>
</cp:coreProperties>
</file>